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8" r:id="rId5"/>
    <p:sldId id="259" r:id="rId6"/>
    <p:sldId id="260" r:id="rId7"/>
    <p:sldId id="3176" r:id="rId8"/>
    <p:sldId id="262" r:id="rId9"/>
    <p:sldId id="3175" r:id="rId10"/>
    <p:sldId id="3177" r:id="rId11"/>
    <p:sldId id="31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ddis,RA,Richard,CHD R" initials="CR" lastIdx="13" clrIdx="0">
    <p:extLst>
      <p:ext uri="{19B8F6BF-5375-455C-9EA6-DF929625EA0E}">
        <p15:presenceInfo xmlns:p15="http://schemas.microsoft.com/office/powerpoint/2012/main" userId="S::richard.caddis@bt.com::eeb03711-6d07-49c1-b1c8-56dcdd98d33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30CDE5-6EB8-4E5E-AAAB-0A6B0EF48DD1}" v="7" dt="2020-03-25T15:22:28.7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0" d="100"/>
          <a:sy n="100" d="100"/>
        </p:scale>
        <p:origin x="96"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nter,GM,Monica,TQA R" userId="1d005947-41ff-4e44-b6d3-10753ff29869" providerId="ADAL" clId="{43ABCCAA-C37A-4DDB-AB8D-EA8D8C32330B}"/>
    <pc:docChg chg="custSel modSld">
      <pc:chgData name="Hunter,GM,Monica,TQA R" userId="1d005947-41ff-4e44-b6d3-10753ff29869" providerId="ADAL" clId="{43ABCCAA-C37A-4DDB-AB8D-EA8D8C32330B}" dt="2020-03-25T15:23:11.750" v="171" actId="20577"/>
      <pc:docMkLst>
        <pc:docMk/>
      </pc:docMkLst>
      <pc:sldChg chg="modSp">
        <pc:chgData name="Hunter,GM,Monica,TQA R" userId="1d005947-41ff-4e44-b6d3-10753ff29869" providerId="ADAL" clId="{43ABCCAA-C37A-4DDB-AB8D-EA8D8C32330B}" dt="2020-03-25T15:23:11.750" v="171" actId="20577"/>
        <pc:sldMkLst>
          <pc:docMk/>
          <pc:sldMk cId="2241838507" sldId="3178"/>
        </pc:sldMkLst>
        <pc:graphicFrameChg chg="mod modGraphic">
          <ac:chgData name="Hunter,GM,Monica,TQA R" userId="1d005947-41ff-4e44-b6d3-10753ff29869" providerId="ADAL" clId="{43ABCCAA-C37A-4DDB-AB8D-EA8D8C32330B}" dt="2020-03-25T15:23:11.750" v="171" actId="20577"/>
          <ac:graphicFrameMkLst>
            <pc:docMk/>
            <pc:sldMk cId="2241838507" sldId="3178"/>
            <ac:graphicFrameMk id="6" creationId="{56B7EF29-45F3-4486-AF28-09C20C0B19BF}"/>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7898D2-96CF-44FC-A207-E7BB2F30D21B}" type="datetimeFigureOut">
              <a:rPr lang="en-GB" smtClean="0"/>
              <a:t>25/03/2020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7B181E-8DED-4E5E-A657-8DA31EAD4D93}" type="slidenum">
              <a:rPr lang="en-GB" smtClean="0"/>
              <a:t>‹#›</a:t>
            </a:fld>
            <a:endParaRPr lang="en-GB"/>
          </a:p>
        </p:txBody>
      </p:sp>
    </p:spTree>
    <p:extLst>
      <p:ext uri="{BB962C8B-B14F-4D97-AF65-F5344CB8AC3E}">
        <p14:creationId xmlns:p14="http://schemas.microsoft.com/office/powerpoint/2010/main" val="240316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FC50299-5D49-4341-93C4-E56654763289}" type="slidenum">
              <a:rPr lang="en-GB" smtClean="0"/>
              <a:t>6</a:t>
            </a:fld>
            <a:endParaRPr lang="en-GB" dirty="0"/>
          </a:p>
        </p:txBody>
      </p:sp>
    </p:spTree>
    <p:extLst>
      <p:ext uri="{BB962C8B-B14F-4D97-AF65-F5344CB8AC3E}">
        <p14:creationId xmlns:p14="http://schemas.microsoft.com/office/powerpoint/2010/main" val="1006151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FC50299-5D49-4341-93C4-E56654763289}" type="slidenum">
              <a:rPr lang="en-GB" smtClean="0"/>
              <a:t>7</a:t>
            </a:fld>
            <a:endParaRPr lang="en-GB" dirty="0"/>
          </a:p>
        </p:txBody>
      </p:sp>
    </p:spTree>
    <p:extLst>
      <p:ext uri="{BB962C8B-B14F-4D97-AF65-F5344CB8AC3E}">
        <p14:creationId xmlns:p14="http://schemas.microsoft.com/office/powerpoint/2010/main" val="39097682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urple)">
    <p:bg>
      <p:bgPr>
        <a:solidFill>
          <a:schemeClr val="accent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5E4EA6B-1F4E-1748-9DFB-842B8DC29E0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2927" b="12444"/>
          <a:stretch/>
        </p:blipFill>
        <p:spPr>
          <a:xfrm>
            <a:off x="0" y="-1"/>
            <a:ext cx="12551505" cy="6858001"/>
          </a:xfrm>
          <a:prstGeom prst="rect">
            <a:avLst/>
          </a:prstGeom>
        </p:spPr>
      </p:pic>
      <p:sp>
        <p:nvSpPr>
          <p:cNvPr id="2" name="Title 1"/>
          <p:cNvSpPr>
            <a:spLocks noGrp="1"/>
          </p:cNvSpPr>
          <p:nvPr>
            <p:ph type="ctrTitle" hasCustomPrompt="1"/>
          </p:nvPr>
        </p:nvSpPr>
        <p:spPr>
          <a:xfrm>
            <a:off x="358599" y="1943393"/>
            <a:ext cx="7100229" cy="1196840"/>
          </a:xfrm>
        </p:spPr>
        <p:txBody>
          <a:bodyPr/>
          <a:lstStyle>
            <a:lvl1pPr algn="l">
              <a:lnSpc>
                <a:spcPct val="85000"/>
              </a:lnSpc>
              <a:defRPr sz="4981" b="1" i="0">
                <a:solidFill>
                  <a:schemeClr val="bg1"/>
                </a:solidFill>
                <a:latin typeface="Century Gothic" panose="020B0502020202020204" pitchFamily="34" charset="0"/>
              </a:defRPr>
            </a:lvl1pPr>
          </a:lstStyle>
          <a:p>
            <a:r>
              <a:rPr lang="en-US" dirty="0"/>
              <a:t>Title slide</a:t>
            </a:r>
            <a:endParaRPr lang="en-GB" dirty="0"/>
          </a:p>
        </p:txBody>
      </p:sp>
      <p:pic>
        <p:nvPicPr>
          <p:cNvPr id="7" name="Picture 6">
            <a:extLst>
              <a:ext uri="{FF2B5EF4-FFF2-40B4-BE49-F238E27FC236}">
                <a16:creationId xmlns:a16="http://schemas.microsoft.com/office/drawing/2014/main" id="{D7FC4421-71DD-44B2-B3F2-5C65C035B48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7774" y="467544"/>
            <a:ext cx="1003757" cy="992527"/>
          </a:xfrm>
          <a:prstGeom prst="rect">
            <a:avLst/>
          </a:prstGeom>
        </p:spPr>
      </p:pic>
      <p:sp>
        <p:nvSpPr>
          <p:cNvPr id="5" name="Footer Placeholder 4">
            <a:extLst>
              <a:ext uri="{FF2B5EF4-FFF2-40B4-BE49-F238E27FC236}">
                <a16:creationId xmlns:a16="http://schemas.microsoft.com/office/drawing/2014/main" id="{255FFE57-5E03-4A9F-8E0E-56AEDAB98630}"/>
              </a:ext>
            </a:extLst>
          </p:cNvPr>
          <p:cNvSpPr>
            <a:spLocks noGrp="1"/>
          </p:cNvSpPr>
          <p:nvPr>
            <p:ph type="ftr" sz="quarter" idx="13"/>
          </p:nvPr>
        </p:nvSpPr>
        <p:spPr>
          <a:xfrm>
            <a:off x="3370342" y="6334128"/>
            <a:ext cx="7315839" cy="263471"/>
          </a:xfrm>
          <a:prstGeom prst="rect">
            <a:avLst/>
          </a:prstGeom>
        </p:spPr>
        <p:txBody>
          <a:bodyPr/>
          <a:lstStyle>
            <a:lvl1pPr>
              <a:defRPr>
                <a:solidFill>
                  <a:schemeClr val="bg1"/>
                </a:solidFill>
              </a:defRPr>
            </a:lvl1pPr>
          </a:lstStyle>
          <a:p>
            <a:r>
              <a:rPr lang="en-GB" dirty="0">
                <a:solidFill>
                  <a:srgbClr val="FFFFFF"/>
                </a:solidFill>
              </a:rPr>
              <a:t>Security classification. Published version. Owner's name.</a:t>
            </a:r>
          </a:p>
        </p:txBody>
      </p:sp>
      <p:sp>
        <p:nvSpPr>
          <p:cNvPr id="4" name="Date Placeholder 3">
            <a:extLst>
              <a:ext uri="{FF2B5EF4-FFF2-40B4-BE49-F238E27FC236}">
                <a16:creationId xmlns:a16="http://schemas.microsoft.com/office/drawing/2014/main" id="{1BA82F31-2784-EB48-9BE0-A2A28CAF38A2}"/>
              </a:ext>
            </a:extLst>
          </p:cNvPr>
          <p:cNvSpPr>
            <a:spLocks noGrp="1"/>
          </p:cNvSpPr>
          <p:nvPr>
            <p:ph type="dt" sz="half" idx="14"/>
          </p:nvPr>
        </p:nvSpPr>
        <p:spPr/>
        <p:txBody>
          <a:bodyPr/>
          <a:lstStyle>
            <a:lvl1pPr>
              <a:defRPr>
                <a:solidFill>
                  <a:schemeClr val="bg1"/>
                </a:solidFill>
              </a:defRPr>
            </a:lvl1pPr>
          </a:lstStyle>
          <a:p>
            <a:fld id="{E23696F5-6BA6-A54F-97D1-6FA9EAA4C3C8}" type="datetime8">
              <a:rPr lang="en-US" smtClean="0">
                <a:solidFill>
                  <a:srgbClr val="FFFFFF"/>
                </a:solidFill>
              </a:rPr>
              <a:pPr/>
              <a:t>3/25/2020 2:27 PM</a:t>
            </a:fld>
            <a:endParaRPr dirty="0">
              <a:solidFill>
                <a:srgbClr val="FFFFFF"/>
              </a:solidFill>
            </a:endParaRPr>
          </a:p>
        </p:txBody>
      </p:sp>
      <p:sp>
        <p:nvSpPr>
          <p:cNvPr id="10" name="Slide Number Placeholder 3">
            <a:extLst>
              <a:ext uri="{FF2B5EF4-FFF2-40B4-BE49-F238E27FC236}">
                <a16:creationId xmlns:a16="http://schemas.microsoft.com/office/drawing/2014/main" id="{D14EFC0A-929F-8B4C-A8D5-7D356DE9F7BE}"/>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sp>
        <p:nvSpPr>
          <p:cNvPr id="11" name="Subtitle 2">
            <a:extLst>
              <a:ext uri="{FF2B5EF4-FFF2-40B4-BE49-F238E27FC236}">
                <a16:creationId xmlns:a16="http://schemas.microsoft.com/office/drawing/2014/main" id="{9DD46587-7E96-6E44-AA46-A9A4F42A98D8}"/>
              </a:ext>
            </a:extLst>
          </p:cNvPr>
          <p:cNvSpPr>
            <a:spLocks noGrp="1"/>
          </p:cNvSpPr>
          <p:nvPr>
            <p:ph type="subTitle" idx="1" hasCustomPrompt="1"/>
          </p:nvPr>
        </p:nvSpPr>
        <p:spPr>
          <a:xfrm>
            <a:off x="358599" y="3358727"/>
            <a:ext cx="5593945" cy="720000"/>
          </a:xfrm>
        </p:spPr>
        <p:txBody>
          <a:bodyPr/>
          <a:lstStyle>
            <a:lvl1pPr marL="0" indent="0" algn="l">
              <a:lnSpc>
                <a:spcPct val="100000"/>
              </a:lnSpc>
              <a:buNone/>
              <a:defRPr sz="1992" b="1" i="0">
                <a:solidFill>
                  <a:schemeClr val="bg1"/>
                </a:solidFill>
                <a:latin typeface="Century Gothic" panose="020B0502020202020204" pitchFamily="34" charset="0"/>
              </a:defRPr>
            </a:lvl1pPr>
            <a:lvl2pPr marL="454278" indent="0" algn="ctr">
              <a:buNone/>
              <a:defRPr>
                <a:solidFill>
                  <a:schemeClr val="tx1">
                    <a:tint val="75000"/>
                  </a:schemeClr>
                </a:solidFill>
              </a:defRPr>
            </a:lvl2pPr>
            <a:lvl3pPr marL="908557" indent="0" algn="ctr">
              <a:buNone/>
              <a:defRPr>
                <a:solidFill>
                  <a:schemeClr val="tx1">
                    <a:tint val="75000"/>
                  </a:schemeClr>
                </a:solidFill>
              </a:defRPr>
            </a:lvl3pPr>
            <a:lvl4pPr marL="1362835" indent="0" algn="ctr">
              <a:buNone/>
              <a:defRPr>
                <a:solidFill>
                  <a:schemeClr val="tx1">
                    <a:tint val="75000"/>
                  </a:schemeClr>
                </a:solidFill>
              </a:defRPr>
            </a:lvl4pPr>
            <a:lvl5pPr marL="1817114" indent="0" algn="ctr">
              <a:buNone/>
              <a:defRPr>
                <a:solidFill>
                  <a:schemeClr val="tx1">
                    <a:tint val="75000"/>
                  </a:schemeClr>
                </a:solidFill>
              </a:defRPr>
            </a:lvl5pPr>
            <a:lvl6pPr marL="2271392" indent="0" algn="ctr">
              <a:buNone/>
              <a:defRPr>
                <a:solidFill>
                  <a:schemeClr val="tx1">
                    <a:tint val="75000"/>
                  </a:schemeClr>
                </a:solidFill>
              </a:defRPr>
            </a:lvl6pPr>
            <a:lvl7pPr marL="2725670" indent="0" algn="ctr">
              <a:buNone/>
              <a:defRPr>
                <a:solidFill>
                  <a:schemeClr val="tx1">
                    <a:tint val="75000"/>
                  </a:schemeClr>
                </a:solidFill>
              </a:defRPr>
            </a:lvl7pPr>
            <a:lvl8pPr marL="3179949" indent="0" algn="ctr">
              <a:buNone/>
              <a:defRPr>
                <a:solidFill>
                  <a:schemeClr val="tx1">
                    <a:tint val="75000"/>
                  </a:schemeClr>
                </a:solidFill>
              </a:defRPr>
            </a:lvl8pPr>
            <a:lvl9pPr marL="3634227" indent="0" algn="ctr">
              <a:buNone/>
              <a:defRPr>
                <a:solidFill>
                  <a:schemeClr val="tx1">
                    <a:tint val="75000"/>
                  </a:schemeClr>
                </a:solidFill>
              </a:defRPr>
            </a:lvl9pPr>
          </a:lstStyle>
          <a:p>
            <a:r>
              <a:rPr lang="en-US" dirty="0"/>
              <a:t>Date</a:t>
            </a:r>
            <a:endParaRPr lang="en-GB" dirty="0"/>
          </a:p>
        </p:txBody>
      </p:sp>
    </p:spTree>
    <p:extLst>
      <p:ext uri="{BB962C8B-B14F-4D97-AF65-F5344CB8AC3E}">
        <p14:creationId xmlns:p14="http://schemas.microsoft.com/office/powerpoint/2010/main" val="135790781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18088"/>
            <a:ext cx="5647938"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85836" y="2018088"/>
            <a:ext cx="5647938"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3">
            <a:extLst>
              <a:ext uri="{FF2B5EF4-FFF2-40B4-BE49-F238E27FC236}">
                <a16:creationId xmlns:a16="http://schemas.microsoft.com/office/drawing/2014/main" id="{9B516AB9-F8AF-884B-97D5-839AB9A41E11}"/>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5" name="Footer Placeholder 4">
            <a:extLst>
              <a:ext uri="{FF2B5EF4-FFF2-40B4-BE49-F238E27FC236}">
                <a16:creationId xmlns:a16="http://schemas.microsoft.com/office/drawing/2014/main" id="{08DA3B8D-AD23-5342-9E5E-AFCB705A307E}"/>
              </a:ext>
            </a:extLst>
          </p:cNvPr>
          <p:cNvSpPr>
            <a:spLocks noGrp="1"/>
          </p:cNvSpPr>
          <p:nvPr>
            <p:ph type="ftr" sz="quarter" idx="13"/>
          </p:nvPr>
        </p:nvSpPr>
        <p:spPr/>
        <p:txBody>
          <a:bodyPr/>
          <a:lstStyle/>
          <a:p>
            <a:r>
              <a:rPr lang="en-GB" dirty="0">
                <a:solidFill>
                  <a:srgbClr val="5514B3"/>
                </a:solidFill>
              </a:rPr>
              <a:t>Security classification. Published version. Owner's name.</a:t>
            </a:r>
          </a:p>
        </p:txBody>
      </p:sp>
      <p:sp>
        <p:nvSpPr>
          <p:cNvPr id="6" name="Date Placeholder 5">
            <a:extLst>
              <a:ext uri="{FF2B5EF4-FFF2-40B4-BE49-F238E27FC236}">
                <a16:creationId xmlns:a16="http://schemas.microsoft.com/office/drawing/2014/main" id="{330F82C1-D339-8F45-AEBE-0364CBA5818A}"/>
              </a:ext>
            </a:extLst>
          </p:cNvPr>
          <p:cNvSpPr>
            <a:spLocks noGrp="1"/>
          </p:cNvSpPr>
          <p:nvPr>
            <p:ph type="dt" sz="half" idx="14"/>
          </p:nvPr>
        </p:nvSpPr>
        <p:spPr/>
        <p:txBody>
          <a:bodyPr/>
          <a:lstStyle/>
          <a:p>
            <a:fld id="{DA79F45F-DB97-5D4D-B518-CF0144150AD9}"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459348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a:xfrm>
            <a:off x="358599" y="830114"/>
            <a:ext cx="7589753" cy="794022"/>
          </a:xfrm>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18088"/>
            <a:ext cx="370433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244022" y="2018088"/>
            <a:ext cx="370433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8"/>
          <p:cNvSpPr>
            <a:spLocks noGrp="1"/>
          </p:cNvSpPr>
          <p:nvPr>
            <p:ph sz="quarter" idx="13"/>
          </p:nvPr>
        </p:nvSpPr>
        <p:spPr>
          <a:xfrm>
            <a:off x="8129444" y="2018088"/>
            <a:ext cx="3704330" cy="36091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Slide Number Placeholder 3">
            <a:extLst>
              <a:ext uri="{FF2B5EF4-FFF2-40B4-BE49-F238E27FC236}">
                <a16:creationId xmlns:a16="http://schemas.microsoft.com/office/drawing/2014/main" id="{B47A9EFD-9046-B74C-8221-44A8B4B5D924}"/>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5" name="Footer Placeholder 4">
            <a:extLst>
              <a:ext uri="{FF2B5EF4-FFF2-40B4-BE49-F238E27FC236}">
                <a16:creationId xmlns:a16="http://schemas.microsoft.com/office/drawing/2014/main" id="{05CC85C5-98C9-F340-AACC-99F93146B92E}"/>
              </a:ext>
            </a:extLst>
          </p:cNvPr>
          <p:cNvSpPr>
            <a:spLocks noGrp="1"/>
          </p:cNvSpPr>
          <p:nvPr>
            <p:ph type="ftr" sz="quarter" idx="14"/>
          </p:nvPr>
        </p:nvSpPr>
        <p:spPr/>
        <p:txBody>
          <a:bodyPr/>
          <a:lstStyle/>
          <a:p>
            <a:r>
              <a:rPr lang="en-GB" dirty="0">
                <a:solidFill>
                  <a:srgbClr val="5514B3"/>
                </a:solidFill>
              </a:rPr>
              <a:t>Security classification. Published version. Owner's name.</a:t>
            </a:r>
          </a:p>
        </p:txBody>
      </p:sp>
      <p:sp>
        <p:nvSpPr>
          <p:cNvPr id="6" name="Date Placeholder 5">
            <a:extLst>
              <a:ext uri="{FF2B5EF4-FFF2-40B4-BE49-F238E27FC236}">
                <a16:creationId xmlns:a16="http://schemas.microsoft.com/office/drawing/2014/main" id="{A98972BA-FC02-3C40-942B-024089F90D7C}"/>
              </a:ext>
            </a:extLst>
          </p:cNvPr>
          <p:cNvSpPr>
            <a:spLocks noGrp="1"/>
          </p:cNvSpPr>
          <p:nvPr>
            <p:ph type="dt" sz="half" idx="15"/>
          </p:nvPr>
        </p:nvSpPr>
        <p:spPr/>
        <p:txBody>
          <a:bodyPr/>
          <a:lstStyle/>
          <a:p>
            <a:fld id="{D8D417C0-B5BD-7241-BD9C-349CCE3676AE}"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3851937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nd 1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Picture Placeholder 6">
            <a:extLst>
              <a:ext uri="{FF2B5EF4-FFF2-40B4-BE49-F238E27FC236}">
                <a16:creationId xmlns:a16="http://schemas.microsoft.com/office/drawing/2014/main" id="{39B354AE-7652-4BAF-B8D5-6606531144EF}"/>
              </a:ext>
            </a:extLst>
          </p:cNvPr>
          <p:cNvSpPr>
            <a:spLocks noGrp="1"/>
          </p:cNvSpPr>
          <p:nvPr>
            <p:ph type="pic" sz="quarter" idx="13"/>
          </p:nvPr>
        </p:nvSpPr>
        <p:spPr>
          <a:xfrm>
            <a:off x="6096187" y="0"/>
            <a:ext cx="6096187" cy="6207806"/>
          </a:xfrm>
          <a:solidFill>
            <a:schemeClr val="bg1">
              <a:lumMod val="95000"/>
            </a:schemeClr>
          </a:solidFill>
        </p:spPr>
        <p:txBody>
          <a:bodyPr/>
          <a:lstStyle>
            <a:lvl1pPr>
              <a:defRPr b="0"/>
            </a:lvl1pPr>
          </a:lstStyle>
          <a:p>
            <a:r>
              <a:rPr lang="en-US"/>
              <a:t>Click icon to add picture</a:t>
            </a:r>
            <a:endParaRPr lang="en-GB" dirty="0"/>
          </a:p>
        </p:txBody>
      </p:sp>
      <p:sp>
        <p:nvSpPr>
          <p:cNvPr id="9" name="Slide Number Placeholder 3">
            <a:extLst>
              <a:ext uri="{FF2B5EF4-FFF2-40B4-BE49-F238E27FC236}">
                <a16:creationId xmlns:a16="http://schemas.microsoft.com/office/drawing/2014/main" id="{16410C1F-718E-484A-AF17-8FAC48E81AD8}"/>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4" name="Footer Placeholder 3">
            <a:extLst>
              <a:ext uri="{FF2B5EF4-FFF2-40B4-BE49-F238E27FC236}">
                <a16:creationId xmlns:a16="http://schemas.microsoft.com/office/drawing/2014/main" id="{1578F1F1-78F4-414E-A13C-D2CDC2F4931E}"/>
              </a:ext>
            </a:extLst>
          </p:cNvPr>
          <p:cNvSpPr>
            <a:spLocks noGrp="1"/>
          </p:cNvSpPr>
          <p:nvPr>
            <p:ph type="ftr" sz="quarter" idx="14"/>
          </p:nvPr>
        </p:nvSpPr>
        <p:spPr/>
        <p:txBody>
          <a:bodyPr/>
          <a:lstStyle/>
          <a:p>
            <a:r>
              <a:rPr lang="en-GB" dirty="0">
                <a:solidFill>
                  <a:srgbClr val="5514B3"/>
                </a:solidFill>
              </a:rPr>
              <a:t>Security classification. Published version. Owner's name.</a:t>
            </a:r>
          </a:p>
        </p:txBody>
      </p:sp>
      <p:sp>
        <p:nvSpPr>
          <p:cNvPr id="5" name="Date Placeholder 4">
            <a:extLst>
              <a:ext uri="{FF2B5EF4-FFF2-40B4-BE49-F238E27FC236}">
                <a16:creationId xmlns:a16="http://schemas.microsoft.com/office/drawing/2014/main" id="{04497399-4D34-F141-8F35-1BB5851D4942}"/>
              </a:ext>
            </a:extLst>
          </p:cNvPr>
          <p:cNvSpPr>
            <a:spLocks noGrp="1"/>
          </p:cNvSpPr>
          <p:nvPr>
            <p:ph type="dt" sz="half" idx="15"/>
          </p:nvPr>
        </p:nvSpPr>
        <p:spPr/>
        <p:txBody>
          <a:bodyPr/>
          <a:lstStyle/>
          <a:p>
            <a:fld id="{0FA4342F-CAD5-9D45-ADBD-192DADC515DB}"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2931537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 2 Landscape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Picture Placeholder 4">
            <a:extLst>
              <a:ext uri="{FF2B5EF4-FFF2-40B4-BE49-F238E27FC236}">
                <a16:creationId xmlns:a16="http://schemas.microsoft.com/office/drawing/2014/main" id="{D035A9AE-09A5-490F-8FA9-56997A9CD86C}"/>
              </a:ext>
            </a:extLst>
          </p:cNvPr>
          <p:cNvSpPr>
            <a:spLocks noGrp="1"/>
          </p:cNvSpPr>
          <p:nvPr>
            <p:ph type="pic" sz="quarter" idx="13"/>
          </p:nvPr>
        </p:nvSpPr>
        <p:spPr>
          <a:xfrm>
            <a:off x="6096187" y="2021145"/>
            <a:ext cx="3048093" cy="2093330"/>
          </a:xfrm>
          <a:solidFill>
            <a:schemeClr val="bg1">
              <a:lumMod val="95000"/>
            </a:schemeClr>
          </a:solidFill>
        </p:spPr>
        <p:txBody>
          <a:bodyPr/>
          <a:lstStyle>
            <a:lvl1pPr>
              <a:defRPr b="0"/>
            </a:lvl1pPr>
          </a:lstStyle>
          <a:p>
            <a:r>
              <a:rPr lang="en-US"/>
              <a:t>Click icon to add picture</a:t>
            </a:r>
            <a:endParaRPr lang="en-GB" dirty="0"/>
          </a:p>
        </p:txBody>
      </p:sp>
      <p:sp>
        <p:nvSpPr>
          <p:cNvPr id="10" name="Picture Placeholder 4">
            <a:extLst>
              <a:ext uri="{FF2B5EF4-FFF2-40B4-BE49-F238E27FC236}">
                <a16:creationId xmlns:a16="http://schemas.microsoft.com/office/drawing/2014/main" id="{8756929E-2779-4685-B9F6-29B8DD163C6B}"/>
              </a:ext>
            </a:extLst>
          </p:cNvPr>
          <p:cNvSpPr>
            <a:spLocks noGrp="1"/>
          </p:cNvSpPr>
          <p:nvPr>
            <p:ph type="pic" sz="quarter" idx="14"/>
          </p:nvPr>
        </p:nvSpPr>
        <p:spPr>
          <a:xfrm>
            <a:off x="9144280" y="2021145"/>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9" name="Slide Number Placeholder 3">
            <a:extLst>
              <a:ext uri="{FF2B5EF4-FFF2-40B4-BE49-F238E27FC236}">
                <a16:creationId xmlns:a16="http://schemas.microsoft.com/office/drawing/2014/main" id="{523F891C-6BAF-9541-941C-F1E20C3F9967}"/>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4" name="Footer Placeholder 3">
            <a:extLst>
              <a:ext uri="{FF2B5EF4-FFF2-40B4-BE49-F238E27FC236}">
                <a16:creationId xmlns:a16="http://schemas.microsoft.com/office/drawing/2014/main" id="{D006DEFA-1BEF-6B46-A02F-39786BBDCDD0}"/>
              </a:ext>
            </a:extLst>
          </p:cNvPr>
          <p:cNvSpPr>
            <a:spLocks noGrp="1"/>
          </p:cNvSpPr>
          <p:nvPr>
            <p:ph type="ftr" sz="quarter" idx="15"/>
          </p:nvPr>
        </p:nvSpPr>
        <p:spPr/>
        <p:txBody>
          <a:bodyPr/>
          <a:lstStyle/>
          <a:p>
            <a:r>
              <a:rPr lang="en-GB" dirty="0">
                <a:solidFill>
                  <a:srgbClr val="5514B3"/>
                </a:solidFill>
              </a:rPr>
              <a:t>Security classification. Published version. Owner's name.</a:t>
            </a:r>
          </a:p>
        </p:txBody>
      </p:sp>
      <p:sp>
        <p:nvSpPr>
          <p:cNvPr id="6" name="Date Placeholder 5">
            <a:extLst>
              <a:ext uri="{FF2B5EF4-FFF2-40B4-BE49-F238E27FC236}">
                <a16:creationId xmlns:a16="http://schemas.microsoft.com/office/drawing/2014/main" id="{E77F56FC-EBA8-344F-A922-4AA3E6B2B81A}"/>
              </a:ext>
            </a:extLst>
          </p:cNvPr>
          <p:cNvSpPr>
            <a:spLocks noGrp="1"/>
          </p:cNvSpPr>
          <p:nvPr>
            <p:ph type="dt" sz="half" idx="16"/>
          </p:nvPr>
        </p:nvSpPr>
        <p:spPr/>
        <p:txBody>
          <a:bodyPr/>
          <a:lstStyle/>
          <a:p>
            <a:fld id="{2429A84A-6A61-8148-A97E-E0A771C9A1A3}"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2473090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 2 Portrait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Picture Placeholder 4">
            <a:extLst>
              <a:ext uri="{FF2B5EF4-FFF2-40B4-BE49-F238E27FC236}">
                <a16:creationId xmlns:a16="http://schemas.microsoft.com/office/drawing/2014/main" id="{D035A9AE-09A5-490F-8FA9-56997A9CD86C}"/>
              </a:ext>
            </a:extLst>
          </p:cNvPr>
          <p:cNvSpPr>
            <a:spLocks noGrp="1"/>
          </p:cNvSpPr>
          <p:nvPr>
            <p:ph type="pic" sz="quarter" idx="13"/>
          </p:nvPr>
        </p:nvSpPr>
        <p:spPr>
          <a:xfrm>
            <a:off x="6096187" y="2021145"/>
            <a:ext cx="3048093" cy="4186660"/>
          </a:xfrm>
          <a:solidFill>
            <a:schemeClr val="bg1">
              <a:lumMod val="95000"/>
            </a:schemeClr>
          </a:solidFill>
        </p:spPr>
        <p:txBody>
          <a:bodyPr/>
          <a:lstStyle>
            <a:lvl1pPr>
              <a:defRPr b="0"/>
            </a:lvl1pPr>
          </a:lstStyle>
          <a:p>
            <a:r>
              <a:rPr lang="en-US"/>
              <a:t>Click icon to add picture</a:t>
            </a:r>
            <a:endParaRPr lang="en-GB"/>
          </a:p>
        </p:txBody>
      </p:sp>
      <p:sp>
        <p:nvSpPr>
          <p:cNvPr id="10" name="Picture Placeholder 4">
            <a:extLst>
              <a:ext uri="{FF2B5EF4-FFF2-40B4-BE49-F238E27FC236}">
                <a16:creationId xmlns:a16="http://schemas.microsoft.com/office/drawing/2014/main" id="{8756929E-2779-4685-B9F6-29B8DD163C6B}"/>
              </a:ext>
            </a:extLst>
          </p:cNvPr>
          <p:cNvSpPr>
            <a:spLocks noGrp="1"/>
          </p:cNvSpPr>
          <p:nvPr>
            <p:ph type="pic" sz="quarter" idx="14"/>
          </p:nvPr>
        </p:nvSpPr>
        <p:spPr>
          <a:xfrm>
            <a:off x="9144280" y="2021145"/>
            <a:ext cx="3048093" cy="4186660"/>
          </a:xfrm>
          <a:solidFill>
            <a:schemeClr val="bg1">
              <a:lumMod val="85000"/>
            </a:schemeClr>
          </a:solidFill>
        </p:spPr>
        <p:txBody>
          <a:bodyPr/>
          <a:lstStyle>
            <a:lvl1pPr>
              <a:defRPr b="0"/>
            </a:lvl1pPr>
          </a:lstStyle>
          <a:p>
            <a:r>
              <a:rPr lang="en-US"/>
              <a:t>Click icon to add picture</a:t>
            </a:r>
            <a:endParaRPr lang="en-GB"/>
          </a:p>
        </p:txBody>
      </p:sp>
      <p:sp>
        <p:nvSpPr>
          <p:cNvPr id="9" name="Slide Number Placeholder 3">
            <a:extLst>
              <a:ext uri="{FF2B5EF4-FFF2-40B4-BE49-F238E27FC236}">
                <a16:creationId xmlns:a16="http://schemas.microsoft.com/office/drawing/2014/main" id="{8FF3DD65-4A0B-D240-9541-3D719238697C}"/>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4" name="Footer Placeholder 3">
            <a:extLst>
              <a:ext uri="{FF2B5EF4-FFF2-40B4-BE49-F238E27FC236}">
                <a16:creationId xmlns:a16="http://schemas.microsoft.com/office/drawing/2014/main" id="{39C0F6CB-95C2-9242-9007-9A88BB8A93EA}"/>
              </a:ext>
            </a:extLst>
          </p:cNvPr>
          <p:cNvSpPr>
            <a:spLocks noGrp="1"/>
          </p:cNvSpPr>
          <p:nvPr>
            <p:ph type="ftr" sz="quarter" idx="15"/>
          </p:nvPr>
        </p:nvSpPr>
        <p:spPr/>
        <p:txBody>
          <a:bodyPr/>
          <a:lstStyle/>
          <a:p>
            <a:r>
              <a:rPr lang="en-GB" dirty="0">
                <a:solidFill>
                  <a:srgbClr val="5514B3"/>
                </a:solidFill>
              </a:rPr>
              <a:t>Security classification. Published version. Owner's name.</a:t>
            </a:r>
          </a:p>
        </p:txBody>
      </p:sp>
      <p:sp>
        <p:nvSpPr>
          <p:cNvPr id="6" name="Date Placeholder 5">
            <a:extLst>
              <a:ext uri="{FF2B5EF4-FFF2-40B4-BE49-F238E27FC236}">
                <a16:creationId xmlns:a16="http://schemas.microsoft.com/office/drawing/2014/main" id="{DD1B82C9-5C57-034B-B299-9689009DC83E}"/>
              </a:ext>
            </a:extLst>
          </p:cNvPr>
          <p:cNvSpPr>
            <a:spLocks noGrp="1"/>
          </p:cNvSpPr>
          <p:nvPr>
            <p:ph type="dt" sz="half" idx="16"/>
          </p:nvPr>
        </p:nvSpPr>
        <p:spPr/>
        <p:txBody>
          <a:bodyPr/>
          <a:lstStyle/>
          <a:p>
            <a:fld id="{AE75CCAC-19D0-3F48-87BC-1D380F474897}"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41492343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 3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4">
            <a:extLst>
              <a:ext uri="{FF2B5EF4-FFF2-40B4-BE49-F238E27FC236}">
                <a16:creationId xmlns:a16="http://schemas.microsoft.com/office/drawing/2014/main" id="{EF95CA88-6E93-41FD-95E1-3CBCD8250032}"/>
              </a:ext>
            </a:extLst>
          </p:cNvPr>
          <p:cNvSpPr>
            <a:spLocks noGrp="1"/>
          </p:cNvSpPr>
          <p:nvPr>
            <p:ph type="pic" sz="quarter" idx="13"/>
          </p:nvPr>
        </p:nvSpPr>
        <p:spPr>
          <a:xfrm>
            <a:off x="6096187" y="2021145"/>
            <a:ext cx="3048093" cy="4186660"/>
          </a:xfrm>
          <a:solidFill>
            <a:schemeClr val="bg1">
              <a:lumMod val="95000"/>
            </a:schemeClr>
          </a:solidFill>
        </p:spPr>
        <p:txBody>
          <a:bodyPr/>
          <a:lstStyle>
            <a:lvl1pPr>
              <a:defRPr b="0"/>
            </a:lvl1pPr>
          </a:lstStyle>
          <a:p>
            <a:r>
              <a:rPr lang="en-US"/>
              <a:t>Click icon to add picture</a:t>
            </a:r>
            <a:endParaRPr lang="en-GB"/>
          </a:p>
        </p:txBody>
      </p:sp>
      <p:sp>
        <p:nvSpPr>
          <p:cNvPr id="10" name="Picture Placeholder 4">
            <a:extLst>
              <a:ext uri="{FF2B5EF4-FFF2-40B4-BE49-F238E27FC236}">
                <a16:creationId xmlns:a16="http://schemas.microsoft.com/office/drawing/2014/main" id="{465383E4-9B0A-43BD-B164-89BFC7F626D7}"/>
              </a:ext>
            </a:extLst>
          </p:cNvPr>
          <p:cNvSpPr>
            <a:spLocks noGrp="1"/>
          </p:cNvSpPr>
          <p:nvPr>
            <p:ph type="pic" sz="quarter" idx="14"/>
          </p:nvPr>
        </p:nvSpPr>
        <p:spPr>
          <a:xfrm>
            <a:off x="9144280" y="2021145"/>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11" name="Picture Placeholder 4">
            <a:extLst>
              <a:ext uri="{FF2B5EF4-FFF2-40B4-BE49-F238E27FC236}">
                <a16:creationId xmlns:a16="http://schemas.microsoft.com/office/drawing/2014/main" id="{04BD122D-3F9A-4C09-96ED-16A8A704A694}"/>
              </a:ext>
            </a:extLst>
          </p:cNvPr>
          <p:cNvSpPr>
            <a:spLocks noGrp="1"/>
          </p:cNvSpPr>
          <p:nvPr>
            <p:ph type="pic" sz="quarter" idx="15"/>
          </p:nvPr>
        </p:nvSpPr>
        <p:spPr>
          <a:xfrm>
            <a:off x="9144280" y="4114476"/>
            <a:ext cx="3048093" cy="2093330"/>
          </a:xfrm>
          <a:solidFill>
            <a:schemeClr val="bg1">
              <a:lumMod val="75000"/>
            </a:schemeClr>
          </a:solidFill>
        </p:spPr>
        <p:txBody>
          <a:bodyPr/>
          <a:lstStyle>
            <a:lvl1pPr>
              <a:defRPr b="0"/>
            </a:lvl1pPr>
          </a:lstStyle>
          <a:p>
            <a:r>
              <a:rPr lang="en-US"/>
              <a:t>Click icon to add picture</a:t>
            </a:r>
            <a:endParaRPr lang="en-GB"/>
          </a:p>
        </p:txBody>
      </p:sp>
      <p:sp>
        <p:nvSpPr>
          <p:cNvPr id="13" name="Slide Number Placeholder 3">
            <a:extLst>
              <a:ext uri="{FF2B5EF4-FFF2-40B4-BE49-F238E27FC236}">
                <a16:creationId xmlns:a16="http://schemas.microsoft.com/office/drawing/2014/main" id="{7113D4FE-C9FD-D440-9DF5-E485B502DA33}"/>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6" name="Footer Placeholder 5">
            <a:extLst>
              <a:ext uri="{FF2B5EF4-FFF2-40B4-BE49-F238E27FC236}">
                <a16:creationId xmlns:a16="http://schemas.microsoft.com/office/drawing/2014/main" id="{38375438-2D15-5247-8901-EF46DA883F83}"/>
              </a:ext>
            </a:extLst>
          </p:cNvPr>
          <p:cNvSpPr>
            <a:spLocks noGrp="1"/>
          </p:cNvSpPr>
          <p:nvPr>
            <p:ph type="ftr" sz="quarter" idx="16"/>
          </p:nvPr>
        </p:nvSpPr>
        <p:spPr/>
        <p:txBody>
          <a:bodyPr/>
          <a:lstStyle/>
          <a:p>
            <a:r>
              <a:rPr lang="en-GB" dirty="0">
                <a:solidFill>
                  <a:srgbClr val="5514B3"/>
                </a:solidFill>
              </a:rPr>
              <a:t>Security classification. Published version. Owner's name.</a:t>
            </a:r>
          </a:p>
        </p:txBody>
      </p:sp>
      <p:sp>
        <p:nvSpPr>
          <p:cNvPr id="7" name="Date Placeholder 6">
            <a:extLst>
              <a:ext uri="{FF2B5EF4-FFF2-40B4-BE49-F238E27FC236}">
                <a16:creationId xmlns:a16="http://schemas.microsoft.com/office/drawing/2014/main" id="{AF5C635E-0635-9249-8016-5F5139D14B1D}"/>
              </a:ext>
            </a:extLst>
          </p:cNvPr>
          <p:cNvSpPr>
            <a:spLocks noGrp="1"/>
          </p:cNvSpPr>
          <p:nvPr>
            <p:ph type="dt" sz="half" idx="17"/>
          </p:nvPr>
        </p:nvSpPr>
        <p:spPr/>
        <p:txBody>
          <a:bodyPr/>
          <a:lstStyle/>
          <a:p>
            <a:fld id="{6000980E-9E68-CC45-87B7-3ADE4ED86C1B}"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16742866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 4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737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4">
            <a:extLst>
              <a:ext uri="{FF2B5EF4-FFF2-40B4-BE49-F238E27FC236}">
                <a16:creationId xmlns:a16="http://schemas.microsoft.com/office/drawing/2014/main" id="{C19ADD48-2F68-4A7D-B3D5-09506162F0FB}"/>
              </a:ext>
            </a:extLst>
          </p:cNvPr>
          <p:cNvSpPr>
            <a:spLocks noGrp="1"/>
          </p:cNvSpPr>
          <p:nvPr>
            <p:ph type="pic" sz="quarter" idx="13"/>
          </p:nvPr>
        </p:nvSpPr>
        <p:spPr>
          <a:xfrm>
            <a:off x="6096000" y="2021145"/>
            <a:ext cx="3048093" cy="2093330"/>
          </a:xfrm>
          <a:solidFill>
            <a:schemeClr val="bg1">
              <a:lumMod val="95000"/>
            </a:schemeClr>
          </a:solidFill>
        </p:spPr>
        <p:txBody>
          <a:bodyPr/>
          <a:lstStyle>
            <a:lvl1pPr>
              <a:defRPr b="0"/>
            </a:lvl1pPr>
          </a:lstStyle>
          <a:p>
            <a:r>
              <a:rPr lang="en-US"/>
              <a:t>Click icon to add picture</a:t>
            </a:r>
            <a:endParaRPr lang="en-GB"/>
          </a:p>
        </p:txBody>
      </p:sp>
      <p:sp>
        <p:nvSpPr>
          <p:cNvPr id="11" name="Picture Placeholder 4">
            <a:extLst>
              <a:ext uri="{FF2B5EF4-FFF2-40B4-BE49-F238E27FC236}">
                <a16:creationId xmlns:a16="http://schemas.microsoft.com/office/drawing/2014/main" id="{82FDE75D-1A2E-4FEF-A937-A4B0B83683A6}"/>
              </a:ext>
            </a:extLst>
          </p:cNvPr>
          <p:cNvSpPr>
            <a:spLocks noGrp="1"/>
          </p:cNvSpPr>
          <p:nvPr>
            <p:ph type="pic" sz="quarter" idx="14"/>
          </p:nvPr>
        </p:nvSpPr>
        <p:spPr>
          <a:xfrm>
            <a:off x="9144093" y="2021145"/>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12" name="Picture Placeholder 4">
            <a:extLst>
              <a:ext uri="{FF2B5EF4-FFF2-40B4-BE49-F238E27FC236}">
                <a16:creationId xmlns:a16="http://schemas.microsoft.com/office/drawing/2014/main" id="{0165A44F-D4D9-4418-BCC7-5D6794ADD66B}"/>
              </a:ext>
            </a:extLst>
          </p:cNvPr>
          <p:cNvSpPr>
            <a:spLocks noGrp="1"/>
          </p:cNvSpPr>
          <p:nvPr>
            <p:ph type="pic" sz="quarter" idx="15"/>
          </p:nvPr>
        </p:nvSpPr>
        <p:spPr>
          <a:xfrm>
            <a:off x="6096000" y="4114476"/>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17" name="Picture Placeholder 4">
            <a:extLst>
              <a:ext uri="{FF2B5EF4-FFF2-40B4-BE49-F238E27FC236}">
                <a16:creationId xmlns:a16="http://schemas.microsoft.com/office/drawing/2014/main" id="{24E8C0B8-E7AD-48AC-9F2D-D3FAE258D425}"/>
              </a:ext>
            </a:extLst>
          </p:cNvPr>
          <p:cNvSpPr>
            <a:spLocks noGrp="1"/>
          </p:cNvSpPr>
          <p:nvPr>
            <p:ph type="pic" sz="quarter" idx="16"/>
          </p:nvPr>
        </p:nvSpPr>
        <p:spPr>
          <a:xfrm>
            <a:off x="9144093" y="4114476"/>
            <a:ext cx="3048093" cy="2093330"/>
          </a:xfrm>
          <a:solidFill>
            <a:schemeClr val="bg1">
              <a:lumMod val="95000"/>
            </a:schemeClr>
          </a:solidFill>
        </p:spPr>
        <p:txBody>
          <a:bodyPr/>
          <a:lstStyle>
            <a:lvl1pPr>
              <a:defRPr b="0"/>
            </a:lvl1pPr>
          </a:lstStyle>
          <a:p>
            <a:r>
              <a:rPr lang="en-US"/>
              <a:t>Click icon to add picture</a:t>
            </a:r>
            <a:endParaRPr lang="en-GB"/>
          </a:p>
        </p:txBody>
      </p:sp>
      <p:sp>
        <p:nvSpPr>
          <p:cNvPr id="14" name="Slide Number Placeholder 3">
            <a:extLst>
              <a:ext uri="{FF2B5EF4-FFF2-40B4-BE49-F238E27FC236}">
                <a16:creationId xmlns:a16="http://schemas.microsoft.com/office/drawing/2014/main" id="{7911CBF6-61CF-AE45-9D1D-45F0D90515E5}"/>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4" name="Footer Placeholder 3">
            <a:extLst>
              <a:ext uri="{FF2B5EF4-FFF2-40B4-BE49-F238E27FC236}">
                <a16:creationId xmlns:a16="http://schemas.microsoft.com/office/drawing/2014/main" id="{FDA07934-685E-4245-B833-56D2567B8EF2}"/>
              </a:ext>
            </a:extLst>
          </p:cNvPr>
          <p:cNvSpPr>
            <a:spLocks noGrp="1"/>
          </p:cNvSpPr>
          <p:nvPr>
            <p:ph type="ftr" sz="quarter" idx="17"/>
          </p:nvPr>
        </p:nvSpPr>
        <p:spPr/>
        <p:txBody>
          <a:bodyPr/>
          <a:lstStyle/>
          <a:p>
            <a:r>
              <a:rPr lang="en-GB" dirty="0">
                <a:solidFill>
                  <a:srgbClr val="5514B3"/>
                </a:solidFill>
              </a:rPr>
              <a:t>Security classification. Published version. Owner's name.</a:t>
            </a:r>
          </a:p>
        </p:txBody>
      </p:sp>
      <p:sp>
        <p:nvSpPr>
          <p:cNvPr id="5" name="Date Placeholder 4">
            <a:extLst>
              <a:ext uri="{FF2B5EF4-FFF2-40B4-BE49-F238E27FC236}">
                <a16:creationId xmlns:a16="http://schemas.microsoft.com/office/drawing/2014/main" id="{EF69EA9E-370C-6F4C-B876-8FAF992E603C}"/>
              </a:ext>
            </a:extLst>
          </p:cNvPr>
          <p:cNvSpPr>
            <a:spLocks noGrp="1"/>
          </p:cNvSpPr>
          <p:nvPr>
            <p:ph type="dt" sz="half" idx="18"/>
          </p:nvPr>
        </p:nvSpPr>
        <p:spPr/>
        <p:txBody>
          <a:bodyPr/>
          <a:lstStyle/>
          <a:p>
            <a:fld id="{2708AC9B-99B8-9944-9B50-7FD1B236E8DA}"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5605062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 6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737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4">
            <a:extLst>
              <a:ext uri="{FF2B5EF4-FFF2-40B4-BE49-F238E27FC236}">
                <a16:creationId xmlns:a16="http://schemas.microsoft.com/office/drawing/2014/main" id="{C19ADD48-2F68-4A7D-B3D5-09506162F0FB}"/>
              </a:ext>
            </a:extLst>
          </p:cNvPr>
          <p:cNvSpPr>
            <a:spLocks noGrp="1"/>
          </p:cNvSpPr>
          <p:nvPr>
            <p:ph type="pic" sz="quarter" idx="13"/>
          </p:nvPr>
        </p:nvSpPr>
        <p:spPr>
          <a:xfrm>
            <a:off x="6095813" y="2021145"/>
            <a:ext cx="3048093" cy="2093330"/>
          </a:xfrm>
          <a:solidFill>
            <a:schemeClr val="bg1">
              <a:lumMod val="95000"/>
            </a:schemeClr>
          </a:solidFill>
        </p:spPr>
        <p:txBody>
          <a:bodyPr/>
          <a:lstStyle>
            <a:lvl1pPr>
              <a:defRPr b="0"/>
            </a:lvl1pPr>
          </a:lstStyle>
          <a:p>
            <a:r>
              <a:rPr lang="en-US"/>
              <a:t>Click icon to add picture</a:t>
            </a:r>
            <a:endParaRPr lang="en-GB"/>
          </a:p>
        </p:txBody>
      </p:sp>
      <p:sp>
        <p:nvSpPr>
          <p:cNvPr id="11" name="Picture Placeholder 4">
            <a:extLst>
              <a:ext uri="{FF2B5EF4-FFF2-40B4-BE49-F238E27FC236}">
                <a16:creationId xmlns:a16="http://schemas.microsoft.com/office/drawing/2014/main" id="{82FDE75D-1A2E-4FEF-A937-A4B0B83683A6}"/>
              </a:ext>
            </a:extLst>
          </p:cNvPr>
          <p:cNvSpPr>
            <a:spLocks noGrp="1"/>
          </p:cNvSpPr>
          <p:nvPr>
            <p:ph type="pic" sz="quarter" idx="14"/>
          </p:nvPr>
        </p:nvSpPr>
        <p:spPr>
          <a:xfrm>
            <a:off x="9143907" y="2021145"/>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12" name="Picture Placeholder 4">
            <a:extLst>
              <a:ext uri="{FF2B5EF4-FFF2-40B4-BE49-F238E27FC236}">
                <a16:creationId xmlns:a16="http://schemas.microsoft.com/office/drawing/2014/main" id="{0165A44F-D4D9-4418-BCC7-5D6794ADD66B}"/>
              </a:ext>
            </a:extLst>
          </p:cNvPr>
          <p:cNvSpPr>
            <a:spLocks noGrp="1"/>
          </p:cNvSpPr>
          <p:nvPr>
            <p:ph type="pic" sz="quarter" idx="15"/>
          </p:nvPr>
        </p:nvSpPr>
        <p:spPr>
          <a:xfrm>
            <a:off x="6095813" y="4114476"/>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17" name="Picture Placeholder 4">
            <a:extLst>
              <a:ext uri="{FF2B5EF4-FFF2-40B4-BE49-F238E27FC236}">
                <a16:creationId xmlns:a16="http://schemas.microsoft.com/office/drawing/2014/main" id="{24E8C0B8-E7AD-48AC-9F2D-D3FAE258D425}"/>
              </a:ext>
            </a:extLst>
          </p:cNvPr>
          <p:cNvSpPr>
            <a:spLocks noGrp="1"/>
          </p:cNvSpPr>
          <p:nvPr>
            <p:ph type="pic" sz="quarter" idx="16"/>
          </p:nvPr>
        </p:nvSpPr>
        <p:spPr>
          <a:xfrm>
            <a:off x="9143907" y="4114476"/>
            <a:ext cx="3048093" cy="2093330"/>
          </a:xfrm>
          <a:solidFill>
            <a:schemeClr val="bg1">
              <a:lumMod val="95000"/>
            </a:schemeClr>
          </a:solidFill>
        </p:spPr>
        <p:txBody>
          <a:bodyPr/>
          <a:lstStyle>
            <a:lvl1pPr>
              <a:defRPr b="0"/>
            </a:lvl1pPr>
          </a:lstStyle>
          <a:p>
            <a:r>
              <a:rPr lang="en-US"/>
              <a:t>Click icon to add picture</a:t>
            </a:r>
            <a:endParaRPr lang="en-GB"/>
          </a:p>
        </p:txBody>
      </p:sp>
      <p:sp>
        <p:nvSpPr>
          <p:cNvPr id="13" name="Picture Placeholder 4">
            <a:extLst>
              <a:ext uri="{FF2B5EF4-FFF2-40B4-BE49-F238E27FC236}">
                <a16:creationId xmlns:a16="http://schemas.microsoft.com/office/drawing/2014/main" id="{46C904F7-0F2F-46DC-BA66-0D68CDFECEFE}"/>
              </a:ext>
            </a:extLst>
          </p:cNvPr>
          <p:cNvSpPr>
            <a:spLocks noGrp="1"/>
          </p:cNvSpPr>
          <p:nvPr>
            <p:ph type="pic" sz="quarter" idx="17"/>
          </p:nvPr>
        </p:nvSpPr>
        <p:spPr>
          <a:xfrm>
            <a:off x="6095813" y="0"/>
            <a:ext cx="3048093" cy="2021146"/>
          </a:xfrm>
          <a:solidFill>
            <a:schemeClr val="bg1">
              <a:lumMod val="85000"/>
            </a:schemeClr>
          </a:solidFill>
        </p:spPr>
        <p:txBody>
          <a:bodyPr/>
          <a:lstStyle>
            <a:lvl1pPr>
              <a:defRPr b="0"/>
            </a:lvl1pPr>
          </a:lstStyle>
          <a:p>
            <a:r>
              <a:rPr lang="en-US"/>
              <a:t>Click icon to add picture</a:t>
            </a:r>
            <a:endParaRPr lang="en-GB"/>
          </a:p>
        </p:txBody>
      </p:sp>
      <p:sp>
        <p:nvSpPr>
          <p:cNvPr id="14" name="Picture Placeholder 4">
            <a:extLst>
              <a:ext uri="{FF2B5EF4-FFF2-40B4-BE49-F238E27FC236}">
                <a16:creationId xmlns:a16="http://schemas.microsoft.com/office/drawing/2014/main" id="{1CA9665E-123B-4D3C-9EDE-EB2A0CF3CDED}"/>
              </a:ext>
            </a:extLst>
          </p:cNvPr>
          <p:cNvSpPr>
            <a:spLocks noGrp="1"/>
          </p:cNvSpPr>
          <p:nvPr>
            <p:ph type="pic" sz="quarter" idx="18"/>
          </p:nvPr>
        </p:nvSpPr>
        <p:spPr>
          <a:xfrm>
            <a:off x="9143907" y="0"/>
            <a:ext cx="3048093" cy="2021146"/>
          </a:xfrm>
          <a:solidFill>
            <a:schemeClr val="bg1">
              <a:lumMod val="95000"/>
            </a:schemeClr>
          </a:solidFill>
        </p:spPr>
        <p:txBody>
          <a:bodyPr/>
          <a:lstStyle>
            <a:lvl1pPr>
              <a:defRPr b="0"/>
            </a:lvl1pPr>
          </a:lstStyle>
          <a:p>
            <a:r>
              <a:rPr lang="en-US"/>
              <a:t>Click icon to add picture</a:t>
            </a:r>
            <a:endParaRPr lang="en-GB"/>
          </a:p>
        </p:txBody>
      </p:sp>
      <p:sp>
        <p:nvSpPr>
          <p:cNvPr id="16" name="Slide Number Placeholder 3">
            <a:extLst>
              <a:ext uri="{FF2B5EF4-FFF2-40B4-BE49-F238E27FC236}">
                <a16:creationId xmlns:a16="http://schemas.microsoft.com/office/drawing/2014/main" id="{4BAC3B3D-2C97-984F-BD8D-5650480CAB17}"/>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4" name="Footer Placeholder 3">
            <a:extLst>
              <a:ext uri="{FF2B5EF4-FFF2-40B4-BE49-F238E27FC236}">
                <a16:creationId xmlns:a16="http://schemas.microsoft.com/office/drawing/2014/main" id="{5D3A536E-BB8E-494C-8E45-044DF9430B43}"/>
              </a:ext>
            </a:extLst>
          </p:cNvPr>
          <p:cNvSpPr>
            <a:spLocks noGrp="1"/>
          </p:cNvSpPr>
          <p:nvPr>
            <p:ph type="ftr" sz="quarter" idx="19"/>
          </p:nvPr>
        </p:nvSpPr>
        <p:spPr/>
        <p:txBody>
          <a:bodyPr/>
          <a:lstStyle/>
          <a:p>
            <a:r>
              <a:rPr lang="en-GB" dirty="0">
                <a:solidFill>
                  <a:srgbClr val="5514B3"/>
                </a:solidFill>
              </a:rPr>
              <a:t>Security classification. Published version. Owner's name.</a:t>
            </a:r>
          </a:p>
        </p:txBody>
      </p:sp>
      <p:sp>
        <p:nvSpPr>
          <p:cNvPr id="5" name="Date Placeholder 4">
            <a:extLst>
              <a:ext uri="{FF2B5EF4-FFF2-40B4-BE49-F238E27FC236}">
                <a16:creationId xmlns:a16="http://schemas.microsoft.com/office/drawing/2014/main" id="{D2DFC9CA-EB31-3B4B-8FDB-D8DEBFF15ED6}"/>
              </a:ext>
            </a:extLst>
          </p:cNvPr>
          <p:cNvSpPr>
            <a:spLocks noGrp="1"/>
          </p:cNvSpPr>
          <p:nvPr>
            <p:ph type="dt" sz="half" idx="20"/>
          </p:nvPr>
        </p:nvSpPr>
        <p:spPr/>
        <p:txBody>
          <a:bodyPr/>
          <a:lstStyle/>
          <a:p>
            <a:fld id="{E9684784-F41D-5C47-AFBB-5C55C938AF8E}"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8213881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ull page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61A7C17-1FCA-458C-A9D5-EB02358F0E8D}"/>
              </a:ext>
            </a:extLst>
          </p:cNvPr>
          <p:cNvSpPr>
            <a:spLocks noGrp="1"/>
          </p:cNvSpPr>
          <p:nvPr>
            <p:ph type="pic" sz="quarter" idx="13"/>
          </p:nvPr>
        </p:nvSpPr>
        <p:spPr>
          <a:xfrm>
            <a:off x="-1" y="-1"/>
            <a:ext cx="12192374" cy="6207806"/>
          </a:xfrm>
          <a:solidFill>
            <a:schemeClr val="bg1">
              <a:lumMod val="95000"/>
            </a:schemeClr>
          </a:solidFill>
        </p:spPr>
        <p:txBody>
          <a:bodyPr lIns="108000" tIns="108000"/>
          <a:lstStyle>
            <a:lvl1pPr>
              <a:defRPr b="0"/>
            </a:lvl1pPr>
          </a:lstStyle>
          <a:p>
            <a:r>
              <a:rPr lang="en-US"/>
              <a:t>Click icon to add picture</a:t>
            </a:r>
            <a:endParaRPr lang="en-GB" dirty="0"/>
          </a:p>
        </p:txBody>
      </p:sp>
      <p:sp>
        <p:nvSpPr>
          <p:cNvPr id="9" name="Slide Number Placeholder 3">
            <a:extLst>
              <a:ext uri="{FF2B5EF4-FFF2-40B4-BE49-F238E27FC236}">
                <a16:creationId xmlns:a16="http://schemas.microsoft.com/office/drawing/2014/main" id="{91F8E359-4E11-0346-8EDA-B01AFB836955}"/>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2" name="Footer Placeholder 1">
            <a:extLst>
              <a:ext uri="{FF2B5EF4-FFF2-40B4-BE49-F238E27FC236}">
                <a16:creationId xmlns:a16="http://schemas.microsoft.com/office/drawing/2014/main" id="{2D7E07E3-ACF6-2E47-A79A-89E873FFEEF8}"/>
              </a:ext>
            </a:extLst>
          </p:cNvPr>
          <p:cNvSpPr>
            <a:spLocks noGrp="1"/>
          </p:cNvSpPr>
          <p:nvPr>
            <p:ph type="ftr" sz="quarter" idx="14"/>
          </p:nvPr>
        </p:nvSpPr>
        <p:spPr/>
        <p:txBody>
          <a:bodyPr/>
          <a:lstStyle/>
          <a:p>
            <a:r>
              <a:rPr lang="en-GB" dirty="0">
                <a:solidFill>
                  <a:srgbClr val="5514B3"/>
                </a:solidFill>
              </a:rPr>
              <a:t>Security classification. Published version. Owner's name.</a:t>
            </a:r>
          </a:p>
        </p:txBody>
      </p:sp>
      <p:sp>
        <p:nvSpPr>
          <p:cNvPr id="3" name="Date Placeholder 2">
            <a:extLst>
              <a:ext uri="{FF2B5EF4-FFF2-40B4-BE49-F238E27FC236}">
                <a16:creationId xmlns:a16="http://schemas.microsoft.com/office/drawing/2014/main" id="{3C610F19-0BB1-D24F-BBBA-1FA75BE50ECD}"/>
              </a:ext>
            </a:extLst>
          </p:cNvPr>
          <p:cNvSpPr>
            <a:spLocks noGrp="1"/>
          </p:cNvSpPr>
          <p:nvPr>
            <p:ph type="dt" sz="half" idx="15"/>
          </p:nvPr>
        </p:nvSpPr>
        <p:spPr/>
        <p:txBody>
          <a:bodyPr/>
          <a:lstStyle/>
          <a:p>
            <a:fld id="{D9F44B3C-8FDE-F741-A126-60192D727799}"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27116708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 full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6" name="Picture Placeholder 6">
            <a:extLst>
              <a:ext uri="{FF2B5EF4-FFF2-40B4-BE49-F238E27FC236}">
                <a16:creationId xmlns:a16="http://schemas.microsoft.com/office/drawing/2014/main" id="{77C8F708-C845-439A-92CC-54BE77525098}"/>
              </a:ext>
            </a:extLst>
          </p:cNvPr>
          <p:cNvSpPr>
            <a:spLocks noGrp="1"/>
          </p:cNvSpPr>
          <p:nvPr>
            <p:ph type="pic" sz="quarter" idx="13"/>
          </p:nvPr>
        </p:nvSpPr>
        <p:spPr>
          <a:xfrm>
            <a:off x="-1" y="1479768"/>
            <a:ext cx="12192374" cy="4728039"/>
          </a:xfrm>
          <a:solidFill>
            <a:schemeClr val="bg1">
              <a:lumMod val="95000"/>
            </a:schemeClr>
          </a:solidFill>
        </p:spPr>
        <p:txBody>
          <a:bodyPr lIns="108000" tIns="108000"/>
          <a:lstStyle>
            <a:lvl1pPr>
              <a:defRPr b="0"/>
            </a:lvl1pPr>
          </a:lstStyle>
          <a:p>
            <a:r>
              <a:rPr lang="en-US"/>
              <a:t>Click icon to add picture</a:t>
            </a:r>
            <a:endParaRPr lang="en-GB" dirty="0"/>
          </a:p>
        </p:txBody>
      </p:sp>
      <p:sp>
        <p:nvSpPr>
          <p:cNvPr id="8" name="Slide Number Placeholder 3">
            <a:extLst>
              <a:ext uri="{FF2B5EF4-FFF2-40B4-BE49-F238E27FC236}">
                <a16:creationId xmlns:a16="http://schemas.microsoft.com/office/drawing/2014/main" id="{4756E21D-1E4B-3440-8373-00317E10ADF4}"/>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3" name="Footer Placeholder 2">
            <a:extLst>
              <a:ext uri="{FF2B5EF4-FFF2-40B4-BE49-F238E27FC236}">
                <a16:creationId xmlns:a16="http://schemas.microsoft.com/office/drawing/2014/main" id="{0E1B1A90-3574-C34C-81A6-72A232878A55}"/>
              </a:ext>
            </a:extLst>
          </p:cNvPr>
          <p:cNvSpPr>
            <a:spLocks noGrp="1"/>
          </p:cNvSpPr>
          <p:nvPr>
            <p:ph type="ftr" sz="quarter" idx="14"/>
          </p:nvPr>
        </p:nvSpPr>
        <p:spPr/>
        <p:txBody>
          <a:bodyPr/>
          <a:lstStyle/>
          <a:p>
            <a:r>
              <a:rPr lang="en-GB" dirty="0">
                <a:solidFill>
                  <a:srgbClr val="5514B3"/>
                </a:solidFill>
              </a:rPr>
              <a:t>Security classification. Published version. Owner's name.</a:t>
            </a:r>
          </a:p>
        </p:txBody>
      </p:sp>
      <p:sp>
        <p:nvSpPr>
          <p:cNvPr id="4" name="Date Placeholder 3">
            <a:extLst>
              <a:ext uri="{FF2B5EF4-FFF2-40B4-BE49-F238E27FC236}">
                <a16:creationId xmlns:a16="http://schemas.microsoft.com/office/drawing/2014/main" id="{2033B244-CE3E-B64C-B070-DFAB24069508}"/>
              </a:ext>
            </a:extLst>
          </p:cNvPr>
          <p:cNvSpPr>
            <a:spLocks noGrp="1"/>
          </p:cNvSpPr>
          <p:nvPr>
            <p:ph type="dt" sz="half" idx="15"/>
          </p:nvPr>
        </p:nvSpPr>
        <p:spPr/>
        <p:txBody>
          <a:bodyPr/>
          <a:lstStyle/>
          <a:p>
            <a:fld id="{21368B80-88E0-FE44-80E8-62C3E3F0613E}"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654992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8599" y="2021147"/>
            <a:ext cx="5593945" cy="902297"/>
          </a:xfrm>
        </p:spPr>
        <p:txBody>
          <a:bodyPr/>
          <a:lstStyle>
            <a:lvl1pPr algn="l">
              <a:lnSpc>
                <a:spcPct val="85000"/>
              </a:lnSpc>
              <a:defRPr sz="3188" b="1" i="0">
                <a:solidFill>
                  <a:schemeClr val="bg1"/>
                </a:solidFill>
                <a:latin typeface="Century Gothic" panose="020B0502020202020204" pitchFamily="34" charset="0"/>
              </a:defRPr>
            </a:lvl1pPr>
          </a:lstStyle>
          <a:p>
            <a:r>
              <a:rPr lang="en-US"/>
              <a:t>Click to edit Master title style</a:t>
            </a:r>
            <a:endParaRPr lang="en-GB" dirty="0"/>
          </a:p>
        </p:txBody>
      </p:sp>
      <p:sp>
        <p:nvSpPr>
          <p:cNvPr id="3" name="Subtitle 2"/>
          <p:cNvSpPr>
            <a:spLocks noGrp="1"/>
          </p:cNvSpPr>
          <p:nvPr>
            <p:ph type="subTitle" idx="1" hasCustomPrompt="1"/>
          </p:nvPr>
        </p:nvSpPr>
        <p:spPr>
          <a:xfrm>
            <a:off x="358599" y="2995628"/>
            <a:ext cx="5593945" cy="720000"/>
          </a:xfrm>
        </p:spPr>
        <p:txBody>
          <a:bodyPr/>
          <a:lstStyle>
            <a:lvl1pPr marL="0" indent="0" algn="l">
              <a:lnSpc>
                <a:spcPct val="100000"/>
              </a:lnSpc>
              <a:buNone/>
              <a:defRPr sz="2391" b="1" i="0">
                <a:solidFill>
                  <a:schemeClr val="bg1"/>
                </a:solidFill>
                <a:latin typeface="Century Gothic" panose="020B0502020202020204" pitchFamily="34" charset="0"/>
              </a:defRPr>
            </a:lvl1pPr>
            <a:lvl2pPr marL="454278" indent="0" algn="ctr">
              <a:buNone/>
              <a:defRPr>
                <a:solidFill>
                  <a:schemeClr val="tx1">
                    <a:tint val="75000"/>
                  </a:schemeClr>
                </a:solidFill>
              </a:defRPr>
            </a:lvl2pPr>
            <a:lvl3pPr marL="908557" indent="0" algn="ctr">
              <a:buNone/>
              <a:defRPr>
                <a:solidFill>
                  <a:schemeClr val="tx1">
                    <a:tint val="75000"/>
                  </a:schemeClr>
                </a:solidFill>
              </a:defRPr>
            </a:lvl3pPr>
            <a:lvl4pPr marL="1362835" indent="0" algn="ctr">
              <a:buNone/>
              <a:defRPr>
                <a:solidFill>
                  <a:schemeClr val="tx1">
                    <a:tint val="75000"/>
                  </a:schemeClr>
                </a:solidFill>
              </a:defRPr>
            </a:lvl4pPr>
            <a:lvl5pPr marL="1817114" indent="0" algn="ctr">
              <a:buNone/>
              <a:defRPr>
                <a:solidFill>
                  <a:schemeClr val="tx1">
                    <a:tint val="75000"/>
                  </a:schemeClr>
                </a:solidFill>
              </a:defRPr>
            </a:lvl5pPr>
            <a:lvl6pPr marL="2271392" indent="0" algn="ctr">
              <a:buNone/>
              <a:defRPr>
                <a:solidFill>
                  <a:schemeClr val="tx1">
                    <a:tint val="75000"/>
                  </a:schemeClr>
                </a:solidFill>
              </a:defRPr>
            </a:lvl6pPr>
            <a:lvl7pPr marL="2725670" indent="0" algn="ctr">
              <a:buNone/>
              <a:defRPr>
                <a:solidFill>
                  <a:schemeClr val="tx1">
                    <a:tint val="75000"/>
                  </a:schemeClr>
                </a:solidFill>
              </a:defRPr>
            </a:lvl7pPr>
            <a:lvl8pPr marL="3179949" indent="0" algn="ctr">
              <a:buNone/>
              <a:defRPr>
                <a:solidFill>
                  <a:schemeClr val="tx1">
                    <a:tint val="75000"/>
                  </a:schemeClr>
                </a:solidFill>
              </a:defRPr>
            </a:lvl8pPr>
            <a:lvl9pPr marL="3634227" indent="0" algn="ctr">
              <a:buNone/>
              <a:defRPr>
                <a:solidFill>
                  <a:schemeClr val="tx1">
                    <a:tint val="75000"/>
                  </a:schemeClr>
                </a:solidFill>
              </a:defRPr>
            </a:lvl9pPr>
          </a:lstStyle>
          <a:p>
            <a:r>
              <a:rPr lang="en-US" dirty="0"/>
              <a:t>Click to edit Master date style</a:t>
            </a:r>
            <a:endParaRPr lang="en-GB" dirty="0"/>
          </a:p>
        </p:txBody>
      </p:sp>
      <p:pic>
        <p:nvPicPr>
          <p:cNvPr id="7" name="Picture 6">
            <a:extLst>
              <a:ext uri="{FF2B5EF4-FFF2-40B4-BE49-F238E27FC236}">
                <a16:creationId xmlns:a16="http://schemas.microsoft.com/office/drawing/2014/main" id="{D7FC4421-71DD-44B2-B3F2-5C65C035B4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536" y="346482"/>
            <a:ext cx="1003757" cy="992527"/>
          </a:xfrm>
          <a:prstGeom prst="rect">
            <a:avLst/>
          </a:prstGeom>
        </p:spPr>
      </p:pic>
      <p:sp>
        <p:nvSpPr>
          <p:cNvPr id="5" name="Footer Placeholder 4">
            <a:extLst>
              <a:ext uri="{FF2B5EF4-FFF2-40B4-BE49-F238E27FC236}">
                <a16:creationId xmlns:a16="http://schemas.microsoft.com/office/drawing/2014/main" id="{255FFE57-5E03-4A9F-8E0E-56AEDAB98630}"/>
              </a:ext>
            </a:extLst>
          </p:cNvPr>
          <p:cNvSpPr>
            <a:spLocks noGrp="1"/>
          </p:cNvSpPr>
          <p:nvPr>
            <p:ph type="ftr" sz="quarter" idx="13"/>
          </p:nvPr>
        </p:nvSpPr>
        <p:spPr>
          <a:xfrm>
            <a:off x="7100189" y="6334128"/>
            <a:ext cx="3585992" cy="263471"/>
          </a:xfrm>
          <a:prstGeom prst="rect">
            <a:avLst/>
          </a:prstGeom>
        </p:spPr>
        <p:txBody>
          <a:bodyPr/>
          <a:lstStyle/>
          <a:p>
            <a:r>
              <a:rPr lang="en-GB">
                <a:solidFill>
                  <a:srgbClr val="5514B3"/>
                </a:solidFill>
              </a:rPr>
              <a:t>SECURITY CLASSIFICATION. PUBLISHED VERSION. OWNER'S NAME.</a:t>
            </a:r>
            <a:endParaRPr lang="en-GB" dirty="0">
              <a:solidFill>
                <a:srgbClr val="5514B3"/>
              </a:solidFill>
            </a:endParaRPr>
          </a:p>
        </p:txBody>
      </p:sp>
      <p:sp>
        <p:nvSpPr>
          <p:cNvPr id="11" name="Rectangle 10">
            <a:extLst>
              <a:ext uri="{FF2B5EF4-FFF2-40B4-BE49-F238E27FC236}">
                <a16:creationId xmlns:a16="http://schemas.microsoft.com/office/drawing/2014/main" id="{CCDDEE7E-2489-464D-B7CA-5828573183EA}"/>
              </a:ext>
            </a:extLst>
          </p:cNvPr>
          <p:cNvSpPr/>
          <p:nvPr userDrawn="1"/>
        </p:nvSpPr>
        <p:spPr>
          <a:xfrm>
            <a:off x="11116576" y="6207807"/>
            <a:ext cx="860638" cy="64965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084" tIns="45542" rIns="91084" bIns="45542" numCol="1" spcCol="0" rtlCol="0" fromWordArt="0" anchor="ctr" anchorCtr="0" forceAA="0" compatLnSpc="1">
            <a:prstTxWarp prst="textNoShape">
              <a:avLst/>
            </a:prstTxWarp>
            <a:noAutofit/>
          </a:bodyPr>
          <a:lstStyle/>
          <a:p>
            <a:pPr algn="ctr"/>
            <a:endParaRPr lang="en-GB" sz="1793">
              <a:solidFill>
                <a:srgbClr val="FFFFFF"/>
              </a:solidFill>
            </a:endParaRPr>
          </a:p>
        </p:txBody>
      </p:sp>
      <p:sp>
        <p:nvSpPr>
          <p:cNvPr id="8" name="Picture Placeholder 7">
            <a:extLst>
              <a:ext uri="{FF2B5EF4-FFF2-40B4-BE49-F238E27FC236}">
                <a16:creationId xmlns:a16="http://schemas.microsoft.com/office/drawing/2014/main" id="{A7BEA481-AFB0-401E-BA9B-EB82B4E16FBA}"/>
              </a:ext>
            </a:extLst>
          </p:cNvPr>
          <p:cNvSpPr>
            <a:spLocks noGrp="1"/>
          </p:cNvSpPr>
          <p:nvPr>
            <p:ph type="pic" sz="quarter" idx="14"/>
          </p:nvPr>
        </p:nvSpPr>
        <p:spPr>
          <a:xfrm>
            <a:off x="6096187" y="0"/>
            <a:ext cx="6096187" cy="6857461"/>
          </a:xfrm>
          <a:solidFill>
            <a:schemeClr val="bg1">
              <a:lumMod val="95000"/>
            </a:schemeClr>
          </a:solidFill>
        </p:spPr>
        <p:txBody>
          <a:bodyPr/>
          <a:lstStyle>
            <a:lvl1pPr>
              <a:defRPr b="0"/>
            </a:lvl1pPr>
          </a:lstStyle>
          <a:p>
            <a:r>
              <a:rPr lang="en-US"/>
              <a:t>Click icon to add picture</a:t>
            </a:r>
            <a:endParaRPr lang="en-GB" dirty="0"/>
          </a:p>
        </p:txBody>
      </p:sp>
      <p:sp>
        <p:nvSpPr>
          <p:cNvPr id="6" name="Date Placeholder 5">
            <a:extLst>
              <a:ext uri="{FF2B5EF4-FFF2-40B4-BE49-F238E27FC236}">
                <a16:creationId xmlns:a16="http://schemas.microsoft.com/office/drawing/2014/main" id="{588D5D96-F008-F346-901C-B48B035BAB7A}"/>
              </a:ext>
            </a:extLst>
          </p:cNvPr>
          <p:cNvSpPr>
            <a:spLocks noGrp="1"/>
          </p:cNvSpPr>
          <p:nvPr>
            <p:ph type="dt" sz="half" idx="16"/>
          </p:nvPr>
        </p:nvSpPr>
        <p:spPr/>
        <p:txBody>
          <a:bodyPr/>
          <a:lstStyle>
            <a:lvl1pPr>
              <a:defRPr>
                <a:solidFill>
                  <a:schemeClr val="bg1"/>
                </a:solidFill>
              </a:defRPr>
            </a:lvl1pPr>
          </a:lstStyle>
          <a:p>
            <a:fld id="{A0E618AD-EEE3-1B4E-801B-57908FEC0D19}" type="datetime8">
              <a:rPr lang="en-US" smtClean="0">
                <a:solidFill>
                  <a:srgbClr val="FFFFFF"/>
                </a:solidFill>
              </a:rPr>
              <a:pPr/>
              <a:t>3/25/2020 2:27 PM</a:t>
            </a:fld>
            <a:endParaRPr dirty="0">
              <a:solidFill>
                <a:srgbClr val="FFFFFF"/>
              </a:solidFill>
            </a:endParaRPr>
          </a:p>
        </p:txBody>
      </p:sp>
      <p:sp>
        <p:nvSpPr>
          <p:cNvPr id="10" name="Slide Number Placeholder 3">
            <a:extLst>
              <a:ext uri="{FF2B5EF4-FFF2-40B4-BE49-F238E27FC236}">
                <a16:creationId xmlns:a16="http://schemas.microsoft.com/office/drawing/2014/main" id="{0F029A75-5C13-1C42-8DFF-291E48E64BAD}"/>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4212857365"/>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 2 large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6" name="Picture Placeholder 6">
            <a:extLst>
              <a:ext uri="{FF2B5EF4-FFF2-40B4-BE49-F238E27FC236}">
                <a16:creationId xmlns:a16="http://schemas.microsoft.com/office/drawing/2014/main" id="{77C8F708-C845-439A-92CC-54BE77525098}"/>
              </a:ext>
            </a:extLst>
          </p:cNvPr>
          <p:cNvSpPr>
            <a:spLocks noGrp="1"/>
          </p:cNvSpPr>
          <p:nvPr>
            <p:ph type="pic" sz="quarter" idx="13"/>
          </p:nvPr>
        </p:nvSpPr>
        <p:spPr>
          <a:xfrm>
            <a:off x="-1" y="1479768"/>
            <a:ext cx="6096187" cy="4728039"/>
          </a:xfrm>
          <a:solidFill>
            <a:schemeClr val="bg1">
              <a:lumMod val="95000"/>
            </a:schemeClr>
          </a:solidFill>
        </p:spPr>
        <p:txBody>
          <a:bodyPr lIns="108000" tIns="108000"/>
          <a:lstStyle>
            <a:lvl1pPr>
              <a:defRPr b="0"/>
            </a:lvl1pPr>
          </a:lstStyle>
          <a:p>
            <a:r>
              <a:rPr lang="en-US"/>
              <a:t>Click icon to add picture</a:t>
            </a:r>
            <a:endParaRPr lang="en-GB" dirty="0"/>
          </a:p>
        </p:txBody>
      </p:sp>
      <p:sp>
        <p:nvSpPr>
          <p:cNvPr id="7" name="Picture Placeholder 6">
            <a:extLst>
              <a:ext uri="{FF2B5EF4-FFF2-40B4-BE49-F238E27FC236}">
                <a16:creationId xmlns:a16="http://schemas.microsoft.com/office/drawing/2014/main" id="{FA139E5E-A22B-4F21-B007-3DE51F648135}"/>
              </a:ext>
            </a:extLst>
          </p:cNvPr>
          <p:cNvSpPr>
            <a:spLocks noGrp="1"/>
          </p:cNvSpPr>
          <p:nvPr>
            <p:ph type="pic" sz="quarter" idx="14"/>
          </p:nvPr>
        </p:nvSpPr>
        <p:spPr>
          <a:xfrm>
            <a:off x="6095813" y="1479768"/>
            <a:ext cx="6096187" cy="4728039"/>
          </a:xfrm>
          <a:solidFill>
            <a:schemeClr val="bg1">
              <a:lumMod val="85000"/>
            </a:schemeClr>
          </a:solidFill>
        </p:spPr>
        <p:txBody>
          <a:bodyPr lIns="108000" tIns="108000"/>
          <a:lstStyle>
            <a:lvl1pPr>
              <a:defRPr b="0"/>
            </a:lvl1pPr>
          </a:lstStyle>
          <a:p>
            <a:r>
              <a:rPr lang="en-US"/>
              <a:t>Click icon to add picture</a:t>
            </a:r>
            <a:endParaRPr lang="en-GB" dirty="0"/>
          </a:p>
        </p:txBody>
      </p:sp>
      <p:sp>
        <p:nvSpPr>
          <p:cNvPr id="9" name="Slide Number Placeholder 3">
            <a:extLst>
              <a:ext uri="{FF2B5EF4-FFF2-40B4-BE49-F238E27FC236}">
                <a16:creationId xmlns:a16="http://schemas.microsoft.com/office/drawing/2014/main" id="{2289E0EB-215A-DA44-95C8-18D2200800D5}"/>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3" name="Footer Placeholder 2">
            <a:extLst>
              <a:ext uri="{FF2B5EF4-FFF2-40B4-BE49-F238E27FC236}">
                <a16:creationId xmlns:a16="http://schemas.microsoft.com/office/drawing/2014/main" id="{0D94B8D3-8F91-2449-928A-5C78907E1DE5}"/>
              </a:ext>
            </a:extLst>
          </p:cNvPr>
          <p:cNvSpPr>
            <a:spLocks noGrp="1"/>
          </p:cNvSpPr>
          <p:nvPr>
            <p:ph type="ftr" sz="quarter" idx="15"/>
          </p:nvPr>
        </p:nvSpPr>
        <p:spPr/>
        <p:txBody>
          <a:bodyPr/>
          <a:lstStyle/>
          <a:p>
            <a:r>
              <a:rPr lang="en-GB" dirty="0">
                <a:solidFill>
                  <a:srgbClr val="5514B3"/>
                </a:solidFill>
              </a:rPr>
              <a:t>Security classification. Published version. Owner's name.</a:t>
            </a:r>
          </a:p>
        </p:txBody>
      </p:sp>
      <p:sp>
        <p:nvSpPr>
          <p:cNvPr id="4" name="Date Placeholder 3">
            <a:extLst>
              <a:ext uri="{FF2B5EF4-FFF2-40B4-BE49-F238E27FC236}">
                <a16:creationId xmlns:a16="http://schemas.microsoft.com/office/drawing/2014/main" id="{D5C9E27D-8FAE-CE4D-B0B6-876DC20E0F4F}"/>
              </a:ext>
            </a:extLst>
          </p:cNvPr>
          <p:cNvSpPr>
            <a:spLocks noGrp="1"/>
          </p:cNvSpPr>
          <p:nvPr>
            <p:ph type="dt" sz="half" idx="16"/>
          </p:nvPr>
        </p:nvSpPr>
        <p:spPr/>
        <p:txBody>
          <a:bodyPr/>
          <a:lstStyle/>
          <a:p>
            <a:fld id="{643B58A0-310E-1D4F-AD6A-1133D1C8D70F}"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22500372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7" name="Slide Number Placeholder 3">
            <a:extLst>
              <a:ext uri="{FF2B5EF4-FFF2-40B4-BE49-F238E27FC236}">
                <a16:creationId xmlns:a16="http://schemas.microsoft.com/office/drawing/2014/main" id="{845E0592-16A3-6C47-B3F4-79A4DADC8378}"/>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3" name="Footer Placeholder 2">
            <a:extLst>
              <a:ext uri="{FF2B5EF4-FFF2-40B4-BE49-F238E27FC236}">
                <a16:creationId xmlns:a16="http://schemas.microsoft.com/office/drawing/2014/main" id="{E09C3A19-1701-CB41-A94D-A971F4EFFEA3}"/>
              </a:ext>
            </a:extLst>
          </p:cNvPr>
          <p:cNvSpPr>
            <a:spLocks noGrp="1"/>
          </p:cNvSpPr>
          <p:nvPr>
            <p:ph type="ftr" sz="quarter" idx="13"/>
          </p:nvPr>
        </p:nvSpPr>
        <p:spPr/>
        <p:txBody>
          <a:bodyPr/>
          <a:lstStyle/>
          <a:p>
            <a:r>
              <a:rPr lang="en-GB" dirty="0">
                <a:solidFill>
                  <a:srgbClr val="5514B3"/>
                </a:solidFill>
              </a:rPr>
              <a:t>Security classification. Published version. Owner's name.</a:t>
            </a:r>
          </a:p>
        </p:txBody>
      </p:sp>
      <p:sp>
        <p:nvSpPr>
          <p:cNvPr id="4" name="Date Placeholder 3">
            <a:extLst>
              <a:ext uri="{FF2B5EF4-FFF2-40B4-BE49-F238E27FC236}">
                <a16:creationId xmlns:a16="http://schemas.microsoft.com/office/drawing/2014/main" id="{C0B8CD5E-6DDE-F843-A2ED-735B3D5D1AD8}"/>
              </a:ext>
            </a:extLst>
          </p:cNvPr>
          <p:cNvSpPr>
            <a:spLocks noGrp="1"/>
          </p:cNvSpPr>
          <p:nvPr>
            <p:ph type="dt" sz="half" idx="14"/>
          </p:nvPr>
        </p:nvSpPr>
        <p:spPr/>
        <p:txBody>
          <a:bodyPr/>
          <a:lstStyle/>
          <a:p>
            <a:fld id="{6D624208-EA8E-EF41-B3CA-D8FA738CCB46}"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13138955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2" name="Footer Placeholder 1">
            <a:extLst>
              <a:ext uri="{FF2B5EF4-FFF2-40B4-BE49-F238E27FC236}">
                <a16:creationId xmlns:a16="http://schemas.microsoft.com/office/drawing/2014/main" id="{5E396691-2E15-1441-A233-0E4AEF822184}"/>
              </a:ext>
            </a:extLst>
          </p:cNvPr>
          <p:cNvSpPr>
            <a:spLocks noGrp="1"/>
          </p:cNvSpPr>
          <p:nvPr>
            <p:ph type="ftr" sz="quarter" idx="13"/>
          </p:nvPr>
        </p:nvSpPr>
        <p:spPr/>
        <p:txBody>
          <a:bodyPr/>
          <a:lstStyle/>
          <a:p>
            <a:r>
              <a:rPr lang="en-GB" dirty="0">
                <a:solidFill>
                  <a:srgbClr val="5514B3"/>
                </a:solidFill>
              </a:rPr>
              <a:t>Security classification. Published version. Owner's name.</a:t>
            </a:r>
          </a:p>
        </p:txBody>
      </p:sp>
      <p:sp>
        <p:nvSpPr>
          <p:cNvPr id="5" name="Date Placeholder 4">
            <a:extLst>
              <a:ext uri="{FF2B5EF4-FFF2-40B4-BE49-F238E27FC236}">
                <a16:creationId xmlns:a16="http://schemas.microsoft.com/office/drawing/2014/main" id="{425052D3-6940-674E-A3F5-3E2F0C7B0466}"/>
              </a:ext>
            </a:extLst>
          </p:cNvPr>
          <p:cNvSpPr>
            <a:spLocks noGrp="1"/>
          </p:cNvSpPr>
          <p:nvPr>
            <p:ph type="dt" sz="half" idx="14"/>
          </p:nvPr>
        </p:nvSpPr>
        <p:spPr/>
        <p:txBody>
          <a:bodyPr/>
          <a:lstStyle/>
          <a:p>
            <a:fld id="{2DE87A84-C8C3-3F48-984D-B26B0DA8E6AE}"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1760634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6ECA2DA-C317-CB40-89FE-CBD5A23397D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pic>
        <p:nvPicPr>
          <p:cNvPr id="3" name="Picture 2">
            <a:extLst>
              <a:ext uri="{FF2B5EF4-FFF2-40B4-BE49-F238E27FC236}">
                <a16:creationId xmlns:a16="http://schemas.microsoft.com/office/drawing/2014/main" id="{4FD2530A-56F5-44CF-9F8B-0651CCF6D09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0235" y="2717720"/>
            <a:ext cx="1441760" cy="1425630"/>
          </a:xfrm>
          <a:prstGeom prst="rect">
            <a:avLst/>
          </a:prstGeom>
        </p:spPr>
      </p:pic>
      <p:sp>
        <p:nvSpPr>
          <p:cNvPr id="11" name="TextBox 10">
            <a:extLst>
              <a:ext uri="{FF2B5EF4-FFF2-40B4-BE49-F238E27FC236}">
                <a16:creationId xmlns:a16="http://schemas.microsoft.com/office/drawing/2014/main" id="{D1B30074-3AA9-914C-AD7C-4672820CE5E3}"/>
              </a:ext>
            </a:extLst>
          </p:cNvPr>
          <p:cNvSpPr txBox="1"/>
          <p:nvPr userDrawn="1"/>
        </p:nvSpPr>
        <p:spPr>
          <a:xfrm>
            <a:off x="9894536" y="6332816"/>
            <a:ext cx="2151595" cy="262486"/>
          </a:xfrm>
          <a:prstGeom prst="rect">
            <a:avLst/>
          </a:prstGeom>
          <a:noFill/>
        </p:spPr>
        <p:txBody>
          <a:bodyPr wrap="square" lIns="0" tIns="0" rIns="0" bIns="0" rtlCol="0" anchor="b" anchorCtr="0">
            <a:noAutofit/>
          </a:bodyPr>
          <a:lstStyle/>
          <a:p>
            <a:r>
              <a:rPr lang="en-GB" sz="996" b="1" dirty="0">
                <a:solidFill>
                  <a:srgbClr val="FFFFFF"/>
                </a:solidFill>
              </a:rPr>
              <a:t>© British Telecommunications plc</a:t>
            </a:r>
          </a:p>
        </p:txBody>
      </p:sp>
    </p:spTree>
    <p:extLst>
      <p:ext uri="{BB962C8B-B14F-4D97-AF65-F5344CB8AC3E}">
        <p14:creationId xmlns:p14="http://schemas.microsoft.com/office/powerpoint/2010/main" val="4214961865"/>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large text) (pink)">
    <p:bg>
      <p:bgPr>
        <a:solidFill>
          <a:schemeClr val="accent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8F0A9E4-24A8-CB48-803B-25B8742B5CD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Title 1">
            <a:extLst>
              <a:ext uri="{FF2B5EF4-FFF2-40B4-BE49-F238E27FC236}">
                <a16:creationId xmlns:a16="http://schemas.microsoft.com/office/drawing/2014/main" id="{CFCE3314-74F0-4E41-80CD-73C5CBD2D1DF}"/>
              </a:ext>
            </a:extLst>
          </p:cNvPr>
          <p:cNvSpPr>
            <a:spLocks noGrp="1"/>
          </p:cNvSpPr>
          <p:nvPr>
            <p:ph type="title" hasCustomPrompt="1"/>
          </p:nvPr>
        </p:nvSpPr>
        <p:spPr>
          <a:xfrm>
            <a:off x="358599" y="2021146"/>
            <a:ext cx="7530596" cy="1624135"/>
          </a:xfrm>
        </p:spPr>
        <p:txBody>
          <a:bodyPr anchor="t" anchorCtr="0"/>
          <a:lstStyle>
            <a:lvl1pPr algn="l">
              <a:lnSpc>
                <a:spcPct val="90000"/>
              </a:lnSpc>
              <a:defRPr sz="3188"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10" name="Slide Number Placeholder 3">
            <a:extLst>
              <a:ext uri="{FF2B5EF4-FFF2-40B4-BE49-F238E27FC236}">
                <a16:creationId xmlns:a16="http://schemas.microsoft.com/office/drawing/2014/main" id="{02CA1E11-109B-8F45-95CA-FE3349CBF485}"/>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pic>
        <p:nvPicPr>
          <p:cNvPr id="11" name="Picture 10">
            <a:extLst>
              <a:ext uri="{FF2B5EF4-FFF2-40B4-BE49-F238E27FC236}">
                <a16:creationId xmlns:a16="http://schemas.microsoft.com/office/drawing/2014/main" id="{CD8A876C-4EA0-744A-BEC7-D21189BA571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2" name="Footer Placeholder 1">
            <a:extLst>
              <a:ext uri="{FF2B5EF4-FFF2-40B4-BE49-F238E27FC236}">
                <a16:creationId xmlns:a16="http://schemas.microsoft.com/office/drawing/2014/main" id="{531640CA-4122-CC4F-A99D-FEBBD625CE2A}"/>
              </a:ext>
            </a:extLst>
          </p:cNvPr>
          <p:cNvSpPr>
            <a:spLocks noGrp="1"/>
          </p:cNvSpPr>
          <p:nvPr>
            <p:ph type="ftr" sz="quarter" idx="13"/>
          </p:nvPr>
        </p:nvSpPr>
        <p:spPr/>
        <p:txBody>
          <a:bodyPr/>
          <a:lstStyle>
            <a:lvl1pPr>
              <a:defRPr>
                <a:solidFill>
                  <a:schemeClr val="bg1"/>
                </a:solidFill>
              </a:defRPr>
            </a:lvl1pPr>
          </a:lstStyle>
          <a:p>
            <a:r>
              <a:rPr lang="en-GB" dirty="0">
                <a:solidFill>
                  <a:srgbClr val="FFFFFF"/>
                </a:solidFill>
              </a:rPr>
              <a:t>Security classification. Published version. Owner's name.</a:t>
            </a:r>
          </a:p>
        </p:txBody>
      </p:sp>
      <p:sp>
        <p:nvSpPr>
          <p:cNvPr id="4" name="Date Placeholder 3">
            <a:extLst>
              <a:ext uri="{FF2B5EF4-FFF2-40B4-BE49-F238E27FC236}">
                <a16:creationId xmlns:a16="http://schemas.microsoft.com/office/drawing/2014/main" id="{E6023656-5DAB-9244-9981-C489DD93EE71}"/>
              </a:ext>
            </a:extLst>
          </p:cNvPr>
          <p:cNvSpPr>
            <a:spLocks noGrp="1"/>
          </p:cNvSpPr>
          <p:nvPr>
            <p:ph type="dt" sz="half" idx="14"/>
          </p:nvPr>
        </p:nvSpPr>
        <p:spPr/>
        <p:txBody>
          <a:bodyPr/>
          <a:lstStyle>
            <a:lvl1pPr>
              <a:defRPr>
                <a:solidFill>
                  <a:schemeClr val="bg1"/>
                </a:solidFill>
              </a:defRPr>
            </a:lvl1pPr>
          </a:lstStyle>
          <a:p>
            <a:fld id="{6EDBC1BF-584D-FE4B-992F-538F89A071CE}" type="datetime8">
              <a:rPr lang="en-US" smtClean="0">
                <a:solidFill>
                  <a:srgbClr val="FFFFFF"/>
                </a:solidFill>
              </a:rPr>
              <a:pPr/>
              <a:t>3/25/2020 2:27 PM</a:t>
            </a:fld>
            <a:endParaRPr dirty="0">
              <a:solidFill>
                <a:srgbClr val="FFFFFF"/>
              </a:solidFill>
            </a:endParaRPr>
          </a:p>
        </p:txBody>
      </p:sp>
    </p:spTree>
    <p:extLst>
      <p:ext uri="{BB962C8B-B14F-4D97-AF65-F5344CB8AC3E}">
        <p14:creationId xmlns:p14="http://schemas.microsoft.com/office/powerpoint/2010/main" val="2258153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large text) (purple)">
    <p:bg>
      <p:bgPr>
        <a:solidFill>
          <a:schemeClr val="accent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78D3200-2479-0B46-840C-F1CF4DA777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Title 1"/>
          <p:cNvSpPr>
            <a:spLocks noGrp="1"/>
          </p:cNvSpPr>
          <p:nvPr>
            <p:ph type="title" hasCustomPrompt="1"/>
          </p:nvPr>
        </p:nvSpPr>
        <p:spPr>
          <a:xfrm>
            <a:off x="358599" y="2021146"/>
            <a:ext cx="7530596" cy="1624135"/>
          </a:xfrm>
        </p:spPr>
        <p:txBody>
          <a:bodyPr anchor="t" anchorCtr="0"/>
          <a:lstStyle>
            <a:lvl1pPr algn="l">
              <a:lnSpc>
                <a:spcPct val="90000"/>
              </a:lnSpc>
              <a:defRPr sz="3188"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9" name="Slide Number Placeholder 3">
            <a:extLst>
              <a:ext uri="{FF2B5EF4-FFF2-40B4-BE49-F238E27FC236}">
                <a16:creationId xmlns:a16="http://schemas.microsoft.com/office/drawing/2014/main" id="{6CBC731C-682B-904E-A9DA-F41C347451CD}"/>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pic>
        <p:nvPicPr>
          <p:cNvPr id="8" name="Picture 7">
            <a:extLst>
              <a:ext uri="{FF2B5EF4-FFF2-40B4-BE49-F238E27FC236}">
                <a16:creationId xmlns:a16="http://schemas.microsoft.com/office/drawing/2014/main" id="{2848D90A-7108-864A-B81A-ED7B0B9A7EB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3" name="Footer Placeholder 2">
            <a:extLst>
              <a:ext uri="{FF2B5EF4-FFF2-40B4-BE49-F238E27FC236}">
                <a16:creationId xmlns:a16="http://schemas.microsoft.com/office/drawing/2014/main" id="{27766437-3B1E-D34E-87DA-7BD38BD60157}"/>
              </a:ext>
            </a:extLst>
          </p:cNvPr>
          <p:cNvSpPr>
            <a:spLocks noGrp="1"/>
          </p:cNvSpPr>
          <p:nvPr>
            <p:ph type="ftr" sz="quarter" idx="13"/>
          </p:nvPr>
        </p:nvSpPr>
        <p:spPr/>
        <p:txBody>
          <a:bodyPr/>
          <a:lstStyle>
            <a:lvl1pPr>
              <a:defRPr>
                <a:solidFill>
                  <a:schemeClr val="bg1"/>
                </a:solidFill>
              </a:defRPr>
            </a:lvl1pPr>
          </a:lstStyle>
          <a:p>
            <a:r>
              <a:rPr lang="en-GB" dirty="0">
                <a:solidFill>
                  <a:srgbClr val="FFFFFF"/>
                </a:solidFill>
              </a:rPr>
              <a:t>Security classification. Published version. Owner's name.</a:t>
            </a:r>
          </a:p>
        </p:txBody>
      </p:sp>
      <p:sp>
        <p:nvSpPr>
          <p:cNvPr id="5" name="Date Placeholder 4">
            <a:extLst>
              <a:ext uri="{FF2B5EF4-FFF2-40B4-BE49-F238E27FC236}">
                <a16:creationId xmlns:a16="http://schemas.microsoft.com/office/drawing/2014/main" id="{AA6A6355-229F-644E-8DF2-E9BF99A32036}"/>
              </a:ext>
            </a:extLst>
          </p:cNvPr>
          <p:cNvSpPr>
            <a:spLocks noGrp="1"/>
          </p:cNvSpPr>
          <p:nvPr>
            <p:ph type="dt" sz="half" idx="14"/>
          </p:nvPr>
        </p:nvSpPr>
        <p:spPr/>
        <p:txBody>
          <a:bodyPr/>
          <a:lstStyle>
            <a:lvl1pPr>
              <a:defRPr>
                <a:solidFill>
                  <a:schemeClr val="bg1"/>
                </a:solidFill>
              </a:defRPr>
            </a:lvl1pPr>
          </a:lstStyle>
          <a:p>
            <a:fld id="{04546013-5885-5549-B3FC-7917D33D8A52}" type="datetime8">
              <a:rPr lang="en-US" smtClean="0">
                <a:solidFill>
                  <a:srgbClr val="FFFFFF"/>
                </a:solidFill>
              </a:rPr>
              <a:pPr/>
              <a:t>3/25/2020 2:27 PM</a:t>
            </a:fld>
            <a:endParaRPr dirty="0">
              <a:solidFill>
                <a:srgbClr val="FFFFFF"/>
              </a:solidFill>
            </a:endParaRPr>
          </a:p>
        </p:txBody>
      </p:sp>
    </p:spTree>
    <p:extLst>
      <p:ext uri="{BB962C8B-B14F-4D97-AF65-F5344CB8AC3E}">
        <p14:creationId xmlns:p14="http://schemas.microsoft.com/office/powerpoint/2010/main" val="3726986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large text) (blue)">
    <p:bg>
      <p:bgPr>
        <a:solidFill>
          <a:schemeClr val="accent3"/>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094E845-0CA1-2443-A045-12080128E4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Title 1">
            <a:extLst>
              <a:ext uri="{FF2B5EF4-FFF2-40B4-BE49-F238E27FC236}">
                <a16:creationId xmlns:a16="http://schemas.microsoft.com/office/drawing/2014/main" id="{3B9A7C5A-A4E5-084B-874F-1EBE27C1A2C6}"/>
              </a:ext>
            </a:extLst>
          </p:cNvPr>
          <p:cNvSpPr>
            <a:spLocks noGrp="1"/>
          </p:cNvSpPr>
          <p:nvPr>
            <p:ph type="title" hasCustomPrompt="1"/>
          </p:nvPr>
        </p:nvSpPr>
        <p:spPr>
          <a:xfrm>
            <a:off x="358599" y="2021146"/>
            <a:ext cx="7530596" cy="1624135"/>
          </a:xfrm>
        </p:spPr>
        <p:txBody>
          <a:bodyPr anchor="t" anchorCtr="0"/>
          <a:lstStyle>
            <a:lvl1pPr algn="l">
              <a:lnSpc>
                <a:spcPct val="90000"/>
              </a:lnSpc>
              <a:defRPr sz="3188"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10" name="Slide Number Placeholder 3">
            <a:extLst>
              <a:ext uri="{FF2B5EF4-FFF2-40B4-BE49-F238E27FC236}">
                <a16:creationId xmlns:a16="http://schemas.microsoft.com/office/drawing/2014/main" id="{35AEA2BA-177C-E64B-9837-AABF6BC3D7B1}"/>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pic>
        <p:nvPicPr>
          <p:cNvPr id="8" name="Picture 7">
            <a:extLst>
              <a:ext uri="{FF2B5EF4-FFF2-40B4-BE49-F238E27FC236}">
                <a16:creationId xmlns:a16="http://schemas.microsoft.com/office/drawing/2014/main" id="{969AB210-B4BE-3745-A764-C8A3F4B799A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2" name="Footer Placeholder 1">
            <a:extLst>
              <a:ext uri="{FF2B5EF4-FFF2-40B4-BE49-F238E27FC236}">
                <a16:creationId xmlns:a16="http://schemas.microsoft.com/office/drawing/2014/main" id="{CD78FAEE-F4E9-0142-8675-03E847BB064B}"/>
              </a:ext>
            </a:extLst>
          </p:cNvPr>
          <p:cNvSpPr>
            <a:spLocks noGrp="1"/>
          </p:cNvSpPr>
          <p:nvPr>
            <p:ph type="ftr" sz="quarter" idx="13"/>
          </p:nvPr>
        </p:nvSpPr>
        <p:spPr/>
        <p:txBody>
          <a:bodyPr/>
          <a:lstStyle>
            <a:lvl1pPr>
              <a:defRPr>
                <a:solidFill>
                  <a:schemeClr val="bg1"/>
                </a:solidFill>
              </a:defRPr>
            </a:lvl1pPr>
          </a:lstStyle>
          <a:p>
            <a:r>
              <a:rPr lang="en-GB" dirty="0">
                <a:solidFill>
                  <a:srgbClr val="FFFFFF"/>
                </a:solidFill>
              </a:rPr>
              <a:t>Security classification. Published version. Owner's name.</a:t>
            </a:r>
          </a:p>
        </p:txBody>
      </p:sp>
      <p:sp>
        <p:nvSpPr>
          <p:cNvPr id="4" name="Date Placeholder 3">
            <a:extLst>
              <a:ext uri="{FF2B5EF4-FFF2-40B4-BE49-F238E27FC236}">
                <a16:creationId xmlns:a16="http://schemas.microsoft.com/office/drawing/2014/main" id="{55D1C34E-E31F-A342-A8F8-B80FAE2399DE}"/>
              </a:ext>
            </a:extLst>
          </p:cNvPr>
          <p:cNvSpPr>
            <a:spLocks noGrp="1"/>
          </p:cNvSpPr>
          <p:nvPr>
            <p:ph type="dt" sz="half" idx="14"/>
          </p:nvPr>
        </p:nvSpPr>
        <p:spPr/>
        <p:txBody>
          <a:bodyPr/>
          <a:lstStyle>
            <a:lvl1pPr>
              <a:defRPr>
                <a:solidFill>
                  <a:schemeClr val="bg1"/>
                </a:solidFill>
              </a:defRPr>
            </a:lvl1pPr>
          </a:lstStyle>
          <a:p>
            <a:fld id="{1D549B9A-C2C2-5E44-B7A4-0454029ABE34}" type="datetime8">
              <a:rPr lang="en-US" smtClean="0">
                <a:solidFill>
                  <a:srgbClr val="FFFFFF"/>
                </a:solidFill>
              </a:rPr>
              <a:pPr/>
              <a:t>3/25/2020 2:27 PM</a:t>
            </a:fld>
            <a:endParaRPr dirty="0">
              <a:solidFill>
                <a:srgbClr val="FFFFFF"/>
              </a:solidFill>
            </a:endParaRPr>
          </a:p>
        </p:txBody>
      </p:sp>
    </p:spTree>
    <p:extLst>
      <p:ext uri="{BB962C8B-B14F-4D97-AF65-F5344CB8AC3E}">
        <p14:creationId xmlns:p14="http://schemas.microsoft.com/office/powerpoint/2010/main" val="4128456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small text) (purple)">
    <p:bg>
      <p:bgPr>
        <a:solidFill>
          <a:schemeClr val="accent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5B44951-02CE-404B-AF0F-AF015BE216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sp>
        <p:nvSpPr>
          <p:cNvPr id="2" name="Title 1"/>
          <p:cNvSpPr>
            <a:spLocks noGrp="1"/>
          </p:cNvSpPr>
          <p:nvPr>
            <p:ph type="title" hasCustomPrompt="1"/>
          </p:nvPr>
        </p:nvSpPr>
        <p:spPr>
          <a:xfrm>
            <a:off x="357379" y="2021146"/>
            <a:ext cx="6454786" cy="324827"/>
          </a:xfrm>
        </p:spPr>
        <p:txBody>
          <a:bodyPr anchor="t" anchorCtr="0"/>
          <a:lstStyle>
            <a:lvl1pPr algn="l">
              <a:lnSpc>
                <a:spcPct val="100000"/>
              </a:lnSpc>
              <a:defRPr sz="2391" b="1"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9" name="Text Placeholder 8"/>
          <p:cNvSpPr>
            <a:spLocks noGrp="1"/>
          </p:cNvSpPr>
          <p:nvPr>
            <p:ph type="body" sz="quarter" idx="13"/>
          </p:nvPr>
        </p:nvSpPr>
        <p:spPr>
          <a:xfrm>
            <a:off x="357379" y="2382065"/>
            <a:ext cx="6454786" cy="1624135"/>
          </a:xfrm>
        </p:spPr>
        <p:txBody>
          <a:bodyPr/>
          <a:lstStyle>
            <a:lvl1pPr>
              <a:lnSpc>
                <a:spcPct val="100000"/>
              </a:lnSpc>
              <a:defRPr sz="2391" b="0">
                <a:solidFill>
                  <a:schemeClr val="bg1"/>
                </a:solidFill>
                <a:latin typeface="Century Gothic" panose="020B0502020202020204" pitchFamily="34" charset="0"/>
              </a:defRPr>
            </a:lvl1pPr>
          </a:lstStyle>
          <a:p>
            <a:pPr lvl="0"/>
            <a:r>
              <a:rPr lang="en-US"/>
              <a:t>Click to edit Master text styles</a:t>
            </a:r>
          </a:p>
        </p:txBody>
      </p:sp>
      <p:sp>
        <p:nvSpPr>
          <p:cNvPr id="10" name="Slide Number Placeholder 3">
            <a:extLst>
              <a:ext uri="{FF2B5EF4-FFF2-40B4-BE49-F238E27FC236}">
                <a16:creationId xmlns:a16="http://schemas.microsoft.com/office/drawing/2014/main" id="{D8447239-4152-6A49-BAF1-40CFBC712E4F}"/>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pic>
        <p:nvPicPr>
          <p:cNvPr id="12" name="Picture 11">
            <a:extLst>
              <a:ext uri="{FF2B5EF4-FFF2-40B4-BE49-F238E27FC236}">
                <a16:creationId xmlns:a16="http://schemas.microsoft.com/office/drawing/2014/main" id="{AF3FB640-48C0-FC43-83C8-425617B3725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3" name="Footer Placeholder 2">
            <a:extLst>
              <a:ext uri="{FF2B5EF4-FFF2-40B4-BE49-F238E27FC236}">
                <a16:creationId xmlns:a16="http://schemas.microsoft.com/office/drawing/2014/main" id="{6BD50BBC-5E59-3442-9F27-0265C1780DE3}"/>
              </a:ext>
            </a:extLst>
          </p:cNvPr>
          <p:cNvSpPr>
            <a:spLocks noGrp="1"/>
          </p:cNvSpPr>
          <p:nvPr>
            <p:ph type="ftr" sz="quarter" idx="14"/>
          </p:nvPr>
        </p:nvSpPr>
        <p:spPr/>
        <p:txBody>
          <a:bodyPr/>
          <a:lstStyle>
            <a:lvl1pPr>
              <a:defRPr>
                <a:solidFill>
                  <a:schemeClr val="bg1"/>
                </a:solidFill>
              </a:defRPr>
            </a:lvl1pPr>
          </a:lstStyle>
          <a:p>
            <a:r>
              <a:rPr lang="en-GB" dirty="0">
                <a:solidFill>
                  <a:srgbClr val="FFFFFF"/>
                </a:solidFill>
              </a:rPr>
              <a:t>Security classification. Published version. Owner's name.</a:t>
            </a:r>
          </a:p>
        </p:txBody>
      </p:sp>
      <p:sp>
        <p:nvSpPr>
          <p:cNvPr id="5" name="Date Placeholder 4">
            <a:extLst>
              <a:ext uri="{FF2B5EF4-FFF2-40B4-BE49-F238E27FC236}">
                <a16:creationId xmlns:a16="http://schemas.microsoft.com/office/drawing/2014/main" id="{B4DDA4A6-E8B3-2E4C-8A28-6591D11A82C4}"/>
              </a:ext>
            </a:extLst>
          </p:cNvPr>
          <p:cNvSpPr>
            <a:spLocks noGrp="1"/>
          </p:cNvSpPr>
          <p:nvPr>
            <p:ph type="dt" sz="half" idx="15"/>
          </p:nvPr>
        </p:nvSpPr>
        <p:spPr/>
        <p:txBody>
          <a:bodyPr/>
          <a:lstStyle>
            <a:lvl1pPr>
              <a:defRPr>
                <a:solidFill>
                  <a:schemeClr val="bg1"/>
                </a:solidFill>
              </a:defRPr>
            </a:lvl1pPr>
          </a:lstStyle>
          <a:p>
            <a:fld id="{879B515E-C7B9-B649-80AD-C85073D465B7}" type="datetime8">
              <a:rPr lang="en-US" smtClean="0">
                <a:solidFill>
                  <a:srgbClr val="FFFFFF"/>
                </a:solidFill>
              </a:rPr>
              <a:pPr/>
              <a:t>3/25/2020 2:27 PM</a:t>
            </a:fld>
            <a:endParaRPr dirty="0">
              <a:solidFill>
                <a:srgbClr val="FFFFFF"/>
              </a:solidFill>
            </a:endParaRPr>
          </a:p>
        </p:txBody>
      </p:sp>
    </p:spTree>
    <p:extLst>
      <p:ext uri="{BB962C8B-B14F-4D97-AF65-F5344CB8AC3E}">
        <p14:creationId xmlns:p14="http://schemas.microsoft.com/office/powerpoint/2010/main" val="685147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tatement (purple)">
    <p:bg>
      <p:bgPr>
        <a:solidFill>
          <a:schemeClr val="accent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7908DFE-CFFC-0B49-81C8-88E92473B5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sp>
        <p:nvSpPr>
          <p:cNvPr id="2" name="Title 1"/>
          <p:cNvSpPr>
            <a:spLocks noGrp="1"/>
          </p:cNvSpPr>
          <p:nvPr>
            <p:ph type="title" hasCustomPrompt="1"/>
          </p:nvPr>
        </p:nvSpPr>
        <p:spPr>
          <a:xfrm>
            <a:off x="357379" y="2021146"/>
            <a:ext cx="11475175" cy="2706892"/>
          </a:xfrm>
        </p:spPr>
        <p:txBody>
          <a:bodyPr anchor="ctr" anchorCtr="0"/>
          <a:lstStyle>
            <a:lvl1pPr algn="ctr">
              <a:lnSpc>
                <a:spcPct val="90000"/>
              </a:lnSpc>
              <a:defRPr sz="3188" b="1"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pic>
        <p:nvPicPr>
          <p:cNvPr id="5" name="Picture 4">
            <a:extLst>
              <a:ext uri="{FF2B5EF4-FFF2-40B4-BE49-F238E27FC236}">
                <a16:creationId xmlns:a16="http://schemas.microsoft.com/office/drawing/2014/main" id="{20DB4D85-0A02-8543-9160-78A1DEC9DB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3" name="Date Placeholder 2">
            <a:extLst>
              <a:ext uri="{FF2B5EF4-FFF2-40B4-BE49-F238E27FC236}">
                <a16:creationId xmlns:a16="http://schemas.microsoft.com/office/drawing/2014/main" id="{39934659-489A-114F-A446-886EB5E3B670}"/>
              </a:ext>
            </a:extLst>
          </p:cNvPr>
          <p:cNvSpPr>
            <a:spLocks noGrp="1"/>
          </p:cNvSpPr>
          <p:nvPr>
            <p:ph type="dt" sz="half" idx="10"/>
          </p:nvPr>
        </p:nvSpPr>
        <p:spPr/>
        <p:txBody>
          <a:bodyPr/>
          <a:lstStyle>
            <a:lvl1pPr>
              <a:defRPr>
                <a:solidFill>
                  <a:schemeClr val="bg1"/>
                </a:solidFill>
              </a:defRPr>
            </a:lvl1pPr>
          </a:lstStyle>
          <a:p>
            <a:fld id="{52506F30-EEB5-3748-B36E-E63A94E9E8C8}" type="datetime8">
              <a:rPr lang="en-US" smtClean="0">
                <a:solidFill>
                  <a:srgbClr val="FFFFFF"/>
                </a:solidFill>
              </a:rPr>
              <a:pPr/>
              <a:t>3/25/2020 2:27 PM</a:t>
            </a:fld>
            <a:endParaRPr dirty="0">
              <a:solidFill>
                <a:srgbClr val="FFFFFF"/>
              </a:solidFill>
            </a:endParaRPr>
          </a:p>
        </p:txBody>
      </p:sp>
      <p:sp>
        <p:nvSpPr>
          <p:cNvPr id="8" name="Slide Number Placeholder 3">
            <a:extLst>
              <a:ext uri="{FF2B5EF4-FFF2-40B4-BE49-F238E27FC236}">
                <a16:creationId xmlns:a16="http://schemas.microsoft.com/office/drawing/2014/main" id="{8561822B-4A7D-5843-9315-1B2402B04439}"/>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1022324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Slide Number Placeholder 3">
            <a:extLst>
              <a:ext uri="{FF2B5EF4-FFF2-40B4-BE49-F238E27FC236}">
                <a16:creationId xmlns:a16="http://schemas.microsoft.com/office/drawing/2014/main" id="{1E79229F-E4F2-2C46-A797-0DA293D70896}"/>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4" name="TextBox 3">
            <a:extLst>
              <a:ext uri="{FF2B5EF4-FFF2-40B4-BE49-F238E27FC236}">
                <a16:creationId xmlns:a16="http://schemas.microsoft.com/office/drawing/2014/main" id="{C4F1F03D-C4F0-AF4D-AFFF-609C4FF4D6D3}"/>
              </a:ext>
            </a:extLst>
          </p:cNvPr>
          <p:cNvSpPr txBox="1"/>
          <p:nvPr userDrawn="1"/>
        </p:nvSpPr>
        <p:spPr>
          <a:xfrm>
            <a:off x="11568633" y="6502197"/>
            <a:ext cx="0" cy="0"/>
          </a:xfrm>
          <a:prstGeom prst="rect">
            <a:avLst/>
          </a:prstGeom>
          <a:noFill/>
        </p:spPr>
        <p:txBody>
          <a:bodyPr wrap="none" lIns="0" tIns="0" rIns="0" bIns="0" rtlCol="0">
            <a:noAutofit/>
          </a:bodyPr>
          <a:lstStyle/>
          <a:p>
            <a:endParaRPr lang="en-US" sz="1494" dirty="0" err="1">
              <a:solidFill>
                <a:srgbClr val="000000"/>
              </a:solidFill>
            </a:endParaRPr>
          </a:p>
        </p:txBody>
      </p:sp>
      <p:sp>
        <p:nvSpPr>
          <p:cNvPr id="5" name="Footer Placeholder 4">
            <a:extLst>
              <a:ext uri="{FF2B5EF4-FFF2-40B4-BE49-F238E27FC236}">
                <a16:creationId xmlns:a16="http://schemas.microsoft.com/office/drawing/2014/main" id="{22F7D163-90BB-984D-8414-8F6CC3676125}"/>
              </a:ext>
            </a:extLst>
          </p:cNvPr>
          <p:cNvSpPr>
            <a:spLocks noGrp="1"/>
          </p:cNvSpPr>
          <p:nvPr>
            <p:ph type="ftr" sz="quarter" idx="13"/>
          </p:nvPr>
        </p:nvSpPr>
        <p:spPr/>
        <p:txBody>
          <a:bodyPr/>
          <a:lstStyle/>
          <a:p>
            <a:r>
              <a:rPr lang="en-GB" dirty="0">
                <a:solidFill>
                  <a:srgbClr val="5514B3"/>
                </a:solidFill>
              </a:rPr>
              <a:t>Security classification. Published version. Owner's name.</a:t>
            </a:r>
          </a:p>
        </p:txBody>
      </p:sp>
      <p:sp>
        <p:nvSpPr>
          <p:cNvPr id="6" name="Title 5">
            <a:extLst>
              <a:ext uri="{FF2B5EF4-FFF2-40B4-BE49-F238E27FC236}">
                <a16:creationId xmlns:a16="http://schemas.microsoft.com/office/drawing/2014/main" id="{6B1B4166-45F0-DA42-B193-E60E5144CA12}"/>
              </a:ext>
            </a:extLst>
          </p:cNvPr>
          <p:cNvSpPr>
            <a:spLocks noGrp="1"/>
          </p:cNvSpPr>
          <p:nvPr>
            <p:ph type="title"/>
          </p:nvPr>
        </p:nvSpPr>
        <p:spPr/>
        <p:txBody>
          <a:bodyPr/>
          <a:lstStyle/>
          <a:p>
            <a:r>
              <a:rPr lang="en-US"/>
              <a:t>Click to edit Master title style</a:t>
            </a:r>
          </a:p>
        </p:txBody>
      </p:sp>
      <p:sp>
        <p:nvSpPr>
          <p:cNvPr id="10" name="Date Placeholder 9">
            <a:extLst>
              <a:ext uri="{FF2B5EF4-FFF2-40B4-BE49-F238E27FC236}">
                <a16:creationId xmlns:a16="http://schemas.microsoft.com/office/drawing/2014/main" id="{AF42AB2C-E8B8-4B42-AD9C-2D3F18E9744E}"/>
              </a:ext>
            </a:extLst>
          </p:cNvPr>
          <p:cNvSpPr>
            <a:spLocks noGrp="1"/>
          </p:cNvSpPr>
          <p:nvPr>
            <p:ph type="dt" sz="half" idx="14"/>
          </p:nvPr>
        </p:nvSpPr>
        <p:spPr/>
        <p:txBody>
          <a:bodyPr/>
          <a:lstStyle/>
          <a:p>
            <a:fld id="{D2066C9A-3A41-1B44-93FE-861B8A9F5FAF}"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909450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narrow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18088"/>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199689" y="2018088"/>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3">
            <a:extLst>
              <a:ext uri="{FF2B5EF4-FFF2-40B4-BE49-F238E27FC236}">
                <a16:creationId xmlns:a16="http://schemas.microsoft.com/office/drawing/2014/main" id="{DE6BEA8B-4829-A743-B35D-07BAABCEB9DB}"/>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5" name="Footer Placeholder 4">
            <a:extLst>
              <a:ext uri="{FF2B5EF4-FFF2-40B4-BE49-F238E27FC236}">
                <a16:creationId xmlns:a16="http://schemas.microsoft.com/office/drawing/2014/main" id="{EA915E6A-12FB-A34C-A8CB-3CFDAF3C1DBE}"/>
              </a:ext>
            </a:extLst>
          </p:cNvPr>
          <p:cNvSpPr>
            <a:spLocks noGrp="1"/>
          </p:cNvSpPr>
          <p:nvPr>
            <p:ph type="ftr" sz="quarter" idx="13"/>
          </p:nvPr>
        </p:nvSpPr>
        <p:spPr/>
        <p:txBody>
          <a:bodyPr/>
          <a:lstStyle/>
          <a:p>
            <a:r>
              <a:rPr lang="en-GB" dirty="0">
                <a:solidFill>
                  <a:srgbClr val="5514B3"/>
                </a:solidFill>
              </a:rPr>
              <a:t>Security classification. Published version. Owner's name.</a:t>
            </a:r>
          </a:p>
        </p:txBody>
      </p:sp>
      <p:sp>
        <p:nvSpPr>
          <p:cNvPr id="6" name="Date Placeholder 5">
            <a:extLst>
              <a:ext uri="{FF2B5EF4-FFF2-40B4-BE49-F238E27FC236}">
                <a16:creationId xmlns:a16="http://schemas.microsoft.com/office/drawing/2014/main" id="{ACD79FD8-7803-2D4C-886D-C75EF739025B}"/>
              </a:ext>
            </a:extLst>
          </p:cNvPr>
          <p:cNvSpPr>
            <a:spLocks noGrp="1"/>
          </p:cNvSpPr>
          <p:nvPr>
            <p:ph type="dt" sz="half" idx="14"/>
          </p:nvPr>
        </p:nvSpPr>
        <p:spPr/>
        <p:txBody>
          <a:bodyPr/>
          <a:lstStyle/>
          <a:p>
            <a:fld id="{75C0C07E-04C7-C74A-88C5-EFB7A78F13F0}"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379365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599" y="830114"/>
            <a:ext cx="4661790" cy="794022"/>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358599" y="2021146"/>
            <a:ext cx="4661790" cy="3609190"/>
          </a:xfrm>
          <a:prstGeom prst="rect">
            <a:avLst/>
          </a:prstGeom>
        </p:spPr>
        <p:txBody>
          <a:bodyPr vert="horz"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3657254" y="6334128"/>
            <a:ext cx="7028927" cy="263471"/>
          </a:xfrm>
          <a:prstGeom prst="rect">
            <a:avLst/>
          </a:prstGeom>
        </p:spPr>
        <p:txBody>
          <a:bodyPr vert="horz" lIns="0" tIns="0" rIns="0" bIns="0" rtlCol="0" anchor="b" anchorCtr="0">
            <a:noAutofit/>
          </a:bodyPr>
          <a:lstStyle>
            <a:lvl1pPr algn="r">
              <a:defRPr sz="996" b="1">
                <a:solidFill>
                  <a:schemeClr val="accent1"/>
                </a:solidFill>
              </a:defRPr>
            </a:lvl1pPr>
          </a:lstStyle>
          <a:p>
            <a:r>
              <a:rPr lang="en-GB" dirty="0">
                <a:solidFill>
                  <a:srgbClr val="5514B3"/>
                </a:solidFill>
              </a:rPr>
              <a:t>Security classification. Published version. Owner's name.</a:t>
            </a:r>
          </a:p>
        </p:txBody>
      </p:sp>
      <p:sp>
        <p:nvSpPr>
          <p:cNvPr id="6" name="Slide Number Placeholder 5"/>
          <p:cNvSpPr>
            <a:spLocks noGrp="1"/>
          </p:cNvSpPr>
          <p:nvPr>
            <p:ph type="sldNum" sz="quarter" idx="4"/>
          </p:nvPr>
        </p:nvSpPr>
        <p:spPr>
          <a:xfrm>
            <a:off x="358599" y="6334128"/>
            <a:ext cx="358599" cy="263471"/>
          </a:xfrm>
          <a:prstGeom prst="rect">
            <a:avLst/>
          </a:prstGeom>
        </p:spPr>
        <p:txBody>
          <a:bodyPr vert="horz" lIns="0" tIns="0" rIns="0" bIns="0" rtlCol="0" anchor="b" anchorCtr="0">
            <a:noAutofit/>
          </a:bodyPr>
          <a:lstStyle>
            <a:lvl1pPr algn="ctr">
              <a:defRPr sz="996" b="0" i="0">
                <a:solidFill>
                  <a:schemeClr val="accent1"/>
                </a:solidFill>
                <a:latin typeface="BT Font" panose="020B0506020204020204" pitchFamily="34" charset="77"/>
              </a:defRPr>
            </a:lvl1pPr>
          </a:lstStyle>
          <a:p>
            <a:pPr algn="l"/>
            <a:fld id="{0B868178-02AE-42FC-958D-6B8F13B60175}" type="slidenum">
              <a:rPr lang="en-GB" smtClean="0">
                <a:solidFill>
                  <a:srgbClr val="5514B3"/>
                </a:solidFill>
              </a:rPr>
              <a:pPr algn="l"/>
              <a:t>‹#›</a:t>
            </a:fld>
            <a:endParaRPr lang="en-GB" dirty="0">
              <a:solidFill>
                <a:srgbClr val="5514B3"/>
              </a:solidFill>
            </a:endParaRPr>
          </a:p>
        </p:txBody>
      </p:sp>
      <p:pic>
        <p:nvPicPr>
          <p:cNvPr id="10" name="Picture 9">
            <a:extLst>
              <a:ext uri="{FF2B5EF4-FFF2-40B4-BE49-F238E27FC236}">
                <a16:creationId xmlns:a16="http://schemas.microsoft.com/office/drawing/2014/main" id="{3AE9E1D1-80B4-4737-A902-4D72D8F4317B}"/>
              </a:ext>
            </a:extLst>
          </p:cNvPr>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12" name="Date Placeholder 11">
            <a:extLst>
              <a:ext uri="{FF2B5EF4-FFF2-40B4-BE49-F238E27FC236}">
                <a16:creationId xmlns:a16="http://schemas.microsoft.com/office/drawing/2014/main" id="{C39E60E8-B03D-CF46-B400-1768FAAA8855}"/>
              </a:ext>
            </a:extLst>
          </p:cNvPr>
          <p:cNvSpPr>
            <a:spLocks noGrp="1"/>
          </p:cNvSpPr>
          <p:nvPr>
            <p:ph type="dt" sz="half" idx="2"/>
          </p:nvPr>
        </p:nvSpPr>
        <p:spPr>
          <a:xfrm>
            <a:off x="1505420" y="6334129"/>
            <a:ext cx="1861094" cy="263471"/>
          </a:xfrm>
          <a:prstGeom prst="rect">
            <a:avLst/>
          </a:prstGeom>
        </p:spPr>
        <p:txBody>
          <a:bodyPr vert="horz" lIns="0" tIns="0" rIns="0" bIns="0" rtlCol="0" anchor="b" anchorCtr="0">
            <a:noAutofit/>
          </a:bodyPr>
          <a:lstStyle>
            <a:lvl1pPr>
              <a:defRPr lang="en-GB" sz="996" b="0" i="0" smtClean="0">
                <a:solidFill>
                  <a:schemeClr val="accent1"/>
                </a:solidFill>
                <a:latin typeface="BT Font" panose="020B0506020204020204" pitchFamily="34" charset="77"/>
              </a:defRPr>
            </a:lvl1pPr>
          </a:lstStyle>
          <a:p>
            <a:fld id="{90D222F1-69A6-5842-A2FE-BAB8412F77EB}" type="datetime8">
              <a:rPr lang="en-US">
                <a:solidFill>
                  <a:srgbClr val="5514B3"/>
                </a:solidFill>
              </a:rPr>
              <a:pPr/>
              <a:t>3/25/2020 2:27 PM</a:t>
            </a:fld>
            <a:endParaRPr>
              <a:solidFill>
                <a:srgbClr val="5514B3"/>
              </a:solidFill>
            </a:endParaRPr>
          </a:p>
        </p:txBody>
      </p:sp>
    </p:spTree>
    <p:extLst>
      <p:ext uri="{BB962C8B-B14F-4D97-AF65-F5344CB8AC3E}">
        <p14:creationId xmlns:p14="http://schemas.microsoft.com/office/powerpoint/2010/main" val="39633760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hf hdr="0"/>
  <p:txStyles>
    <p:titleStyle>
      <a:lvl1pPr algn="l" defTabSz="908557" rtl="0" eaLnBrk="1" latinLnBrk="0" hangingPunct="1">
        <a:spcBef>
          <a:spcPct val="0"/>
        </a:spcBef>
        <a:buNone/>
        <a:defRPr sz="2590" b="1" kern="1200">
          <a:solidFill>
            <a:schemeClr val="accent1"/>
          </a:solidFill>
          <a:latin typeface="Century Gothic" panose="020B0502020202020204" pitchFamily="34" charset="0"/>
          <a:ea typeface="+mj-ea"/>
          <a:cs typeface="+mj-cs"/>
        </a:defRPr>
      </a:lvl1pPr>
    </p:titleStyle>
    <p:bodyStyle>
      <a:lvl1pPr marL="0" indent="0" algn="l" defTabSz="908557" rtl="0" eaLnBrk="1" latinLnBrk="0" hangingPunct="1">
        <a:lnSpc>
          <a:spcPct val="110000"/>
        </a:lnSpc>
        <a:spcBef>
          <a:spcPts val="0"/>
        </a:spcBef>
        <a:spcAft>
          <a:spcPts val="0"/>
        </a:spcAft>
        <a:buFontTx/>
        <a:buNone/>
        <a:defRPr sz="1494" b="0" i="0" kern="1200">
          <a:solidFill>
            <a:schemeClr val="tx1"/>
          </a:solidFill>
          <a:latin typeface="Century Gothic" panose="020B0502020202020204" pitchFamily="34" charset="0"/>
          <a:ea typeface="+mn-ea"/>
          <a:cs typeface="+mn-cs"/>
        </a:defRPr>
      </a:lvl1pPr>
      <a:lvl2pPr marL="0" indent="0" algn="l" defTabSz="908557" rtl="0" eaLnBrk="1" latinLnBrk="0" hangingPunct="1">
        <a:lnSpc>
          <a:spcPct val="110000"/>
        </a:lnSpc>
        <a:spcBef>
          <a:spcPts val="0"/>
        </a:spcBef>
        <a:spcAft>
          <a:spcPts val="1942"/>
        </a:spcAft>
        <a:buFont typeface="Arial" panose="020B0604020202020204" pitchFamily="34" charset="0"/>
        <a:buNone/>
        <a:defRPr sz="1494" b="0" i="0" kern="1200">
          <a:solidFill>
            <a:schemeClr val="tx1"/>
          </a:solidFill>
          <a:latin typeface="Century Gothic" panose="020B0502020202020204" pitchFamily="34" charset="0"/>
          <a:ea typeface="+mn-ea"/>
          <a:cs typeface="+mn-cs"/>
        </a:defRPr>
      </a:lvl2pPr>
      <a:lvl3pPr marL="179298" indent="-179298" algn="l" defTabSz="908557" rtl="0" eaLnBrk="1" latinLnBrk="0" hangingPunct="1">
        <a:lnSpc>
          <a:spcPct val="110000"/>
        </a:lnSpc>
        <a:spcBef>
          <a:spcPts val="0"/>
        </a:spcBef>
        <a:spcAft>
          <a:spcPts val="0"/>
        </a:spcAft>
        <a:buFont typeface="BT Font Light" panose="020B0403030204020203" pitchFamily="34" charset="0"/>
        <a:buChar char="–"/>
        <a:defRPr sz="1494" b="0" i="0" kern="1200">
          <a:solidFill>
            <a:schemeClr val="tx1"/>
          </a:solidFill>
          <a:latin typeface="Century Gothic" panose="020B0502020202020204" pitchFamily="34" charset="0"/>
          <a:ea typeface="+mn-ea"/>
          <a:cs typeface="+mn-cs"/>
        </a:defRPr>
      </a:lvl3pPr>
      <a:lvl4pPr marL="358596" indent="-179298" algn="l" defTabSz="908557" rtl="0" eaLnBrk="1" latinLnBrk="0" hangingPunct="1">
        <a:lnSpc>
          <a:spcPct val="110000"/>
        </a:lnSpc>
        <a:spcBef>
          <a:spcPts val="0"/>
        </a:spcBef>
        <a:spcAft>
          <a:spcPts val="0"/>
        </a:spcAft>
        <a:buFont typeface="BT Font Light" panose="020B0403030204020203" pitchFamily="34" charset="0"/>
        <a:buChar char="&gt;"/>
        <a:defRPr sz="1494" b="0" i="0" kern="1200">
          <a:solidFill>
            <a:schemeClr val="tx1"/>
          </a:solidFill>
          <a:latin typeface="Century Gothic" panose="020B0502020202020204" pitchFamily="34" charset="0"/>
          <a:ea typeface="+mn-ea"/>
          <a:cs typeface="+mn-cs"/>
        </a:defRPr>
      </a:lvl4pPr>
      <a:lvl5pPr marL="537894" indent="-179298" algn="l" defTabSz="908557" rtl="0" eaLnBrk="1" latinLnBrk="0" hangingPunct="1">
        <a:lnSpc>
          <a:spcPct val="110000"/>
        </a:lnSpc>
        <a:spcBef>
          <a:spcPts val="0"/>
        </a:spcBef>
        <a:spcAft>
          <a:spcPts val="0"/>
        </a:spcAft>
        <a:buFont typeface="BT Font Light" panose="020B0403030204020203" pitchFamily="34" charset="0"/>
        <a:buChar char="–"/>
        <a:defRPr sz="1494" b="0" i="0" kern="1200">
          <a:solidFill>
            <a:schemeClr val="tx1"/>
          </a:solidFill>
          <a:latin typeface="Century Gothic" panose="020B0502020202020204" pitchFamily="34" charset="0"/>
          <a:ea typeface="+mn-ea"/>
          <a:cs typeface="+mn-cs"/>
        </a:defRPr>
      </a:lvl5pPr>
      <a:lvl6pPr marL="2498532" indent="-227140" algn="l" defTabSz="908557"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6pPr>
      <a:lvl7pPr marL="2952810" indent="-227140" algn="l" defTabSz="908557"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7pPr>
      <a:lvl8pPr marL="3407088" indent="-227140" algn="l" defTabSz="908557"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8pPr>
      <a:lvl9pPr marL="3861367" indent="-227140" algn="l" defTabSz="908557"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9pPr>
    </p:bodyStyle>
    <p:otherStyle>
      <a:defPPr>
        <a:defRPr lang="en-US"/>
      </a:defPPr>
      <a:lvl1pPr marL="0" algn="l" defTabSz="908557" rtl="0" eaLnBrk="1" latinLnBrk="0" hangingPunct="1">
        <a:defRPr sz="1788" kern="1200">
          <a:solidFill>
            <a:schemeClr val="tx1"/>
          </a:solidFill>
          <a:latin typeface="+mn-lt"/>
          <a:ea typeface="+mn-ea"/>
          <a:cs typeface="+mn-cs"/>
        </a:defRPr>
      </a:lvl1pPr>
      <a:lvl2pPr marL="454278" algn="l" defTabSz="908557" rtl="0" eaLnBrk="1" latinLnBrk="0" hangingPunct="1">
        <a:defRPr sz="1788" kern="1200">
          <a:solidFill>
            <a:schemeClr val="tx1"/>
          </a:solidFill>
          <a:latin typeface="+mn-lt"/>
          <a:ea typeface="+mn-ea"/>
          <a:cs typeface="+mn-cs"/>
        </a:defRPr>
      </a:lvl2pPr>
      <a:lvl3pPr marL="908557" algn="l" defTabSz="908557" rtl="0" eaLnBrk="1" latinLnBrk="0" hangingPunct="1">
        <a:defRPr sz="1788" kern="1200">
          <a:solidFill>
            <a:schemeClr val="tx1"/>
          </a:solidFill>
          <a:latin typeface="+mn-lt"/>
          <a:ea typeface="+mn-ea"/>
          <a:cs typeface="+mn-cs"/>
        </a:defRPr>
      </a:lvl3pPr>
      <a:lvl4pPr marL="1362835" algn="l" defTabSz="908557" rtl="0" eaLnBrk="1" latinLnBrk="0" hangingPunct="1">
        <a:defRPr sz="1788" kern="1200">
          <a:solidFill>
            <a:schemeClr val="tx1"/>
          </a:solidFill>
          <a:latin typeface="+mn-lt"/>
          <a:ea typeface="+mn-ea"/>
          <a:cs typeface="+mn-cs"/>
        </a:defRPr>
      </a:lvl4pPr>
      <a:lvl5pPr marL="1817114" algn="l" defTabSz="908557" rtl="0" eaLnBrk="1" latinLnBrk="0" hangingPunct="1">
        <a:defRPr sz="1788" kern="1200">
          <a:solidFill>
            <a:schemeClr val="tx1"/>
          </a:solidFill>
          <a:latin typeface="+mn-lt"/>
          <a:ea typeface="+mn-ea"/>
          <a:cs typeface="+mn-cs"/>
        </a:defRPr>
      </a:lvl5pPr>
      <a:lvl6pPr marL="2271392" algn="l" defTabSz="908557" rtl="0" eaLnBrk="1" latinLnBrk="0" hangingPunct="1">
        <a:defRPr sz="1788" kern="1200">
          <a:solidFill>
            <a:schemeClr val="tx1"/>
          </a:solidFill>
          <a:latin typeface="+mn-lt"/>
          <a:ea typeface="+mn-ea"/>
          <a:cs typeface="+mn-cs"/>
        </a:defRPr>
      </a:lvl6pPr>
      <a:lvl7pPr marL="2725670" algn="l" defTabSz="908557" rtl="0" eaLnBrk="1" latinLnBrk="0" hangingPunct="1">
        <a:defRPr sz="1788" kern="1200">
          <a:solidFill>
            <a:schemeClr val="tx1"/>
          </a:solidFill>
          <a:latin typeface="+mn-lt"/>
          <a:ea typeface="+mn-ea"/>
          <a:cs typeface="+mn-cs"/>
        </a:defRPr>
      </a:lvl7pPr>
      <a:lvl8pPr marL="3179949" algn="l" defTabSz="908557" rtl="0" eaLnBrk="1" latinLnBrk="0" hangingPunct="1">
        <a:defRPr sz="1788" kern="1200">
          <a:solidFill>
            <a:schemeClr val="tx1"/>
          </a:solidFill>
          <a:latin typeface="+mn-lt"/>
          <a:ea typeface="+mn-ea"/>
          <a:cs typeface="+mn-cs"/>
        </a:defRPr>
      </a:lvl8pPr>
      <a:lvl9pPr marL="3634227" algn="l" defTabSz="908557" rtl="0" eaLnBrk="1" latinLnBrk="0" hangingPunct="1">
        <a:defRPr sz="17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68">
          <p15:clr>
            <a:srgbClr val="F26B43"/>
          </p15:clr>
        </p15:guide>
        <p15:guide id="2" pos="226">
          <p15:clr>
            <a:srgbClr val="F26B43"/>
          </p15:clr>
        </p15:guide>
        <p15:guide id="3" pos="7484">
          <p15:clr>
            <a:srgbClr val="F26B43"/>
          </p15:clr>
        </p15:guide>
        <p15:guide id="4" orient="horz" pos="52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99" y="1856554"/>
            <a:ext cx="10028985" cy="1682174"/>
          </a:xfrm>
        </p:spPr>
        <p:txBody>
          <a:bodyPr/>
          <a:lstStyle/>
          <a:p>
            <a:br>
              <a:rPr lang="en-GB" dirty="0"/>
            </a:br>
            <a:br>
              <a:rPr lang="en-GB" dirty="0"/>
            </a:br>
            <a:r>
              <a:rPr lang="en-GB" dirty="0"/>
              <a:t>Guidance on social distancing at work</a:t>
            </a:r>
          </a:p>
        </p:txBody>
      </p:sp>
      <p:sp>
        <p:nvSpPr>
          <p:cNvPr id="3" name="Slide Number Placeholder 2"/>
          <p:cNvSpPr>
            <a:spLocks noGrp="1"/>
          </p:cNvSpPr>
          <p:nvPr>
            <p:ph type="sldNum" sz="quarter" idx="12"/>
          </p:nvPr>
        </p:nvSpPr>
        <p:spPr/>
        <p:txBody>
          <a:bodyPr/>
          <a:lstStyle/>
          <a:p>
            <a:fld id="{0B868178-02AE-42FC-958D-6B8F13B60175}" type="slidenum">
              <a:rPr lang="en-GB" smtClean="0">
                <a:solidFill>
                  <a:srgbClr val="FFFFFF"/>
                </a:solidFill>
              </a:rPr>
              <a:pPr/>
              <a:t>1</a:t>
            </a:fld>
            <a:endParaRPr lang="en-GB">
              <a:solidFill>
                <a:srgbClr val="FFFFFF"/>
              </a:solidFill>
            </a:endParaRPr>
          </a:p>
        </p:txBody>
      </p:sp>
      <p:sp>
        <p:nvSpPr>
          <p:cNvPr id="4" name="Footer Placeholder 3"/>
          <p:cNvSpPr>
            <a:spLocks noGrp="1"/>
          </p:cNvSpPr>
          <p:nvPr>
            <p:ph type="ftr" sz="quarter" idx="13"/>
          </p:nvPr>
        </p:nvSpPr>
        <p:spPr>
          <a:xfrm>
            <a:off x="537898" y="3429000"/>
            <a:ext cx="3119702" cy="594360"/>
          </a:xfrm>
        </p:spPr>
        <p:txBody>
          <a:bodyPr/>
          <a:lstStyle/>
          <a:p>
            <a:pPr algn="l"/>
            <a:r>
              <a:rPr lang="en-GB" dirty="0">
                <a:solidFill>
                  <a:srgbClr val="FFFFFF"/>
                </a:solidFill>
              </a:rPr>
              <a:t>25 March 2020</a:t>
            </a:r>
          </a:p>
          <a:p>
            <a:pPr algn="l"/>
            <a:r>
              <a:rPr lang="en-GB" dirty="0">
                <a:solidFill>
                  <a:srgbClr val="FFFFFF"/>
                </a:solidFill>
              </a:rPr>
              <a:t>Internal</a:t>
            </a:r>
          </a:p>
          <a:p>
            <a:pPr algn="l"/>
            <a:r>
              <a:rPr lang="en-GB" dirty="0">
                <a:solidFill>
                  <a:srgbClr val="FFFFFF"/>
                </a:solidFill>
              </a:rPr>
              <a:t>v4.0. </a:t>
            </a:r>
          </a:p>
          <a:p>
            <a:pPr algn="l"/>
            <a:r>
              <a:rPr lang="en-GB" dirty="0">
                <a:solidFill>
                  <a:srgbClr val="FFFFFF"/>
                </a:solidFill>
              </a:rPr>
              <a:t>Monica Hunter </a:t>
            </a:r>
          </a:p>
        </p:txBody>
      </p:sp>
    </p:spTree>
    <p:extLst>
      <p:ext uri="{BB962C8B-B14F-4D97-AF65-F5344CB8AC3E}">
        <p14:creationId xmlns:p14="http://schemas.microsoft.com/office/powerpoint/2010/main" val="4236313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58599" y="384048"/>
            <a:ext cx="8440344" cy="794022"/>
          </a:xfrm>
        </p:spPr>
        <p:txBody>
          <a:bodyPr/>
          <a:lstStyle/>
          <a:p>
            <a:r>
              <a:rPr lang="en-GB" dirty="0"/>
              <a:t>Overview</a:t>
            </a:r>
          </a:p>
        </p:txBody>
      </p:sp>
      <p:sp>
        <p:nvSpPr>
          <p:cNvPr id="7" name="Content Placeholder 6"/>
          <p:cNvSpPr>
            <a:spLocks noGrp="1"/>
          </p:cNvSpPr>
          <p:nvPr>
            <p:ph sz="half" idx="1"/>
          </p:nvPr>
        </p:nvSpPr>
        <p:spPr>
          <a:xfrm>
            <a:off x="358599" y="1178070"/>
            <a:ext cx="11709312" cy="5029200"/>
          </a:xfrm>
        </p:spPr>
        <p:txBody>
          <a:bodyPr/>
          <a:lstStyle/>
          <a:p>
            <a:pPr marL="285750" indent="-285750">
              <a:buFont typeface="Arial" panose="020B0604020202020204" pitchFamily="34" charset="0"/>
              <a:buChar char="•"/>
            </a:pPr>
            <a:r>
              <a:rPr lang="en-GB" dirty="0"/>
              <a:t>The Government has introduced a nationwide policy of social distancing, which is critical to preventing the spread of Covid-19</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Whilst many colleagues will work from home, we have key-workers critical to keeping our systems and infrastructure running, who cannot work from home. We need adopt new ways of working across sites for their health and safety</a:t>
            </a:r>
          </a:p>
          <a:p>
            <a:endParaRPr lang="en-GB" dirty="0"/>
          </a:p>
          <a:p>
            <a:pPr marL="285750" indent="-285750">
              <a:buFont typeface="Arial" panose="020B0604020202020204" pitchFamily="34" charset="0"/>
              <a:buChar char="•"/>
            </a:pPr>
            <a:r>
              <a:rPr lang="en-GB" dirty="0"/>
              <a:t>We are issuing new guidance applicable to all sites but we recognise each site may have different opportunities and challenges; we ask that you work with the guidance and flag any challenges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Anyone who is self isolation (either due to having symptoms or as a result of being a household contact) </a:t>
            </a:r>
            <a:r>
              <a:rPr lang="en-GB" b="1" dirty="0"/>
              <a:t>must not come to or be admitted into the workplace under any circumstances. </a:t>
            </a: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If anyone develops any symptoms whilst at work, they are to immediately leave, following the guidance on Your Wellbeing.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Specific cleaning requests should be made following the agreed PFS, ISS , CBRE process – as per the process outlined on Your Wellbeing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sp>
        <p:nvSpPr>
          <p:cNvPr id="3" name="Slide Number Placeholder 2"/>
          <p:cNvSpPr>
            <a:spLocks noGrp="1"/>
          </p:cNvSpPr>
          <p:nvPr>
            <p:ph type="sldNum" sz="quarter" idx="12"/>
          </p:nvPr>
        </p:nvSpPr>
        <p:spPr/>
        <p:txBody>
          <a:bodyPr/>
          <a:lstStyle/>
          <a:p>
            <a:fld id="{0B868178-02AE-42FC-958D-6B8F13B60175}" type="slidenum">
              <a:rPr lang="en-GB" smtClean="0">
                <a:solidFill>
                  <a:srgbClr val="FFFFFF"/>
                </a:solidFill>
              </a:rPr>
              <a:pPr/>
              <a:t>2</a:t>
            </a:fld>
            <a:endParaRPr lang="en-GB">
              <a:solidFill>
                <a:srgbClr val="FFFFFF"/>
              </a:solidFill>
            </a:endParaRPr>
          </a:p>
        </p:txBody>
      </p:sp>
      <p:sp>
        <p:nvSpPr>
          <p:cNvPr id="4" name="Footer Placeholder 3"/>
          <p:cNvSpPr>
            <a:spLocks noGrp="1"/>
          </p:cNvSpPr>
          <p:nvPr>
            <p:ph type="ftr" sz="quarter" idx="13"/>
          </p:nvPr>
        </p:nvSpPr>
        <p:spPr/>
        <p:txBody>
          <a:bodyPr/>
          <a:lstStyle/>
          <a:p>
            <a:r>
              <a:rPr lang="en-GB">
                <a:solidFill>
                  <a:srgbClr val="FFFFFF"/>
                </a:solidFill>
              </a:rPr>
              <a:t>Security classification. Published version. Owner's name.</a:t>
            </a:r>
            <a:endParaRPr lang="en-GB" dirty="0">
              <a:solidFill>
                <a:srgbClr val="FFFFFF"/>
              </a:solidFill>
            </a:endParaRPr>
          </a:p>
        </p:txBody>
      </p:sp>
      <p:sp>
        <p:nvSpPr>
          <p:cNvPr id="5" name="Date Placeholder 4"/>
          <p:cNvSpPr>
            <a:spLocks noGrp="1"/>
          </p:cNvSpPr>
          <p:nvPr>
            <p:ph type="dt" sz="half" idx="14"/>
          </p:nvPr>
        </p:nvSpPr>
        <p:spPr/>
        <p:txBody>
          <a:bodyPr/>
          <a:lstStyle/>
          <a:p>
            <a:fld id="{1D549B9A-C2C2-5E44-B7A4-0454029ABE34}" type="datetime8">
              <a:rPr lang="en-US" smtClean="0">
                <a:solidFill>
                  <a:srgbClr val="FFFFFF"/>
                </a:solidFill>
              </a:rPr>
              <a:pPr/>
              <a:t>3/25/2020 2:27 PM</a:t>
            </a:fld>
            <a:endParaRPr lang="en-US" dirty="0">
              <a:solidFill>
                <a:srgbClr val="FFFFFF"/>
              </a:solidFill>
            </a:endParaRPr>
          </a:p>
        </p:txBody>
      </p:sp>
    </p:spTree>
    <p:extLst>
      <p:ext uri="{BB962C8B-B14F-4D97-AF65-F5344CB8AC3E}">
        <p14:creationId xmlns:p14="http://schemas.microsoft.com/office/powerpoint/2010/main" val="4282195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98" y="441926"/>
            <a:ext cx="8291625" cy="554770"/>
          </a:xfrm>
        </p:spPr>
        <p:txBody>
          <a:bodyPr/>
          <a:lstStyle/>
          <a:p>
            <a:r>
              <a:rPr lang="en-GB" dirty="0"/>
              <a:t>Guidelines for social distancing in the workplace</a:t>
            </a:r>
          </a:p>
        </p:txBody>
      </p:sp>
      <p:sp>
        <p:nvSpPr>
          <p:cNvPr id="3" name="Content Placeholder 2"/>
          <p:cNvSpPr>
            <a:spLocks noGrp="1"/>
          </p:cNvSpPr>
          <p:nvPr>
            <p:ph sz="half" idx="1"/>
          </p:nvPr>
        </p:nvSpPr>
        <p:spPr>
          <a:xfrm>
            <a:off x="457200" y="1115176"/>
            <a:ext cx="10936223" cy="5300898"/>
          </a:xfrm>
        </p:spPr>
        <p:txBody>
          <a:bodyPr/>
          <a:lstStyle/>
          <a:p>
            <a:pPr marL="342900" indent="-342900">
              <a:buAutoNum type="arabicPeriod"/>
            </a:pPr>
            <a:r>
              <a:rPr lang="en-GB" b="1" dirty="0"/>
              <a:t>Colleague distancing</a:t>
            </a:r>
          </a:p>
          <a:p>
            <a:pPr marL="342900" indent="-342900">
              <a:buAutoNum type="arabicPeriod"/>
            </a:pPr>
            <a:endParaRPr lang="en-GB" b="1" dirty="0"/>
          </a:p>
          <a:p>
            <a:r>
              <a:rPr lang="en-GB" dirty="0"/>
              <a:t>Each individual must have a minimum of </a:t>
            </a:r>
            <a:r>
              <a:rPr lang="en-GB" b="1" dirty="0"/>
              <a:t>2m distance from each other </a:t>
            </a:r>
            <a:r>
              <a:rPr lang="en-GB" dirty="0"/>
              <a:t>within their area of work &amp; rest areas (i.e. they need to be sat 2m away from their colleagues in all directions)</a:t>
            </a:r>
          </a:p>
          <a:p>
            <a:endParaRPr lang="en-GB" dirty="0"/>
          </a:p>
          <a:p>
            <a:r>
              <a:rPr lang="en-GB" dirty="0"/>
              <a:t> To achieve this, we recommend that consideration is given to the following:</a:t>
            </a:r>
          </a:p>
          <a:p>
            <a:endParaRPr lang="en-GB" dirty="0"/>
          </a:p>
          <a:p>
            <a:pPr marL="285750" indent="-285750">
              <a:buFont typeface="Arial" panose="020B0604020202020204" pitchFamily="34" charset="0"/>
              <a:buChar char="•"/>
            </a:pPr>
            <a:r>
              <a:rPr lang="en-GB" dirty="0"/>
              <a:t>Colleagues must be seated at alternate desks (one desk apart/2 m) </a:t>
            </a:r>
          </a:p>
          <a:p>
            <a:pPr marL="285750" indent="-285750">
              <a:buFont typeface="Arial" panose="020B0604020202020204" pitchFamily="34" charset="0"/>
              <a:buChar char="•"/>
            </a:pPr>
            <a:r>
              <a:rPr lang="en-GB" dirty="0"/>
              <a:t>Work areas are wiped down by colleagues when leaving and arriving</a:t>
            </a:r>
          </a:p>
          <a:p>
            <a:pPr marL="285750" indent="-285750">
              <a:buFont typeface="Arial" panose="020B0604020202020204" pitchFamily="34" charset="0"/>
              <a:buChar char="•"/>
            </a:pPr>
            <a:r>
              <a:rPr lang="en-GB" dirty="0"/>
              <a:t>If space is at a premium, critical staff have priority over desks. If needed, use existing desks, meeting rooms and spaces that are normally used by other teams. This may be on different floors, so think innovatively about how you can achieve this.</a:t>
            </a:r>
          </a:p>
          <a:p>
            <a:pPr marL="285750" indent="-285750">
              <a:buFont typeface="Arial" panose="020B0604020202020204" pitchFamily="34" charset="0"/>
              <a:buChar char="•"/>
            </a:pPr>
            <a:r>
              <a:rPr lang="en-GB" dirty="0"/>
              <a:t>Avoid face to face seating if possible, or introduce staggered seating</a:t>
            </a:r>
          </a:p>
          <a:p>
            <a:pPr marL="285750" indent="-285750">
              <a:buFont typeface="Arial" panose="020B0604020202020204" pitchFamily="34" charset="0"/>
              <a:buChar char="•"/>
            </a:pPr>
            <a:r>
              <a:rPr lang="en-GB" dirty="0"/>
              <a:t>Clean shared equipment (telephones/keyboards) between shifts; do not share headsets</a:t>
            </a:r>
          </a:p>
          <a:p>
            <a:pPr marL="285750" indent="-285750">
              <a:buFont typeface="Arial" panose="020B0604020202020204" pitchFamily="34" charset="0"/>
              <a:buChar char="•"/>
            </a:pPr>
            <a:r>
              <a:rPr lang="en-GB" dirty="0"/>
              <a:t>Leave non-fire rated/security internal doors open to avoid unnecessary touching of handles etc</a:t>
            </a:r>
          </a:p>
          <a:p>
            <a:pPr marL="285750" indent="-285750">
              <a:buFont typeface="Arial" panose="020B0604020202020204" pitchFamily="34" charset="0"/>
              <a:buChar char="•"/>
            </a:pPr>
            <a:r>
              <a:rPr lang="en-GB" dirty="0"/>
              <a:t>Ask colleagues to use existing pedestrian zones/walkways and consider barriers to limit shortcuts into areas – ensure fire exits etc. not blocked. </a:t>
            </a:r>
          </a:p>
          <a:p>
            <a:endParaRPr lang="en-GB" dirty="0"/>
          </a:p>
          <a:p>
            <a:endParaRPr lang="en-GB" dirty="0"/>
          </a:p>
          <a:p>
            <a:pPr marL="342900" indent="-342900">
              <a:buAutoNum type="arabicPeriod"/>
            </a:pPr>
            <a:endParaRPr lang="en-GB" dirty="0"/>
          </a:p>
          <a:p>
            <a:pPr marL="342900" indent="-342900">
              <a:buAutoNum type="arabicPeriod"/>
            </a:pPr>
            <a:endParaRPr lang="en-GB" dirty="0"/>
          </a:p>
        </p:txBody>
      </p:sp>
      <p:sp>
        <p:nvSpPr>
          <p:cNvPr id="5" name="Slide Number Placeholder 4"/>
          <p:cNvSpPr>
            <a:spLocks noGrp="1"/>
          </p:cNvSpPr>
          <p:nvPr>
            <p:ph type="sldNum" sz="quarter" idx="12"/>
          </p:nvPr>
        </p:nvSpPr>
        <p:spPr/>
        <p:txBody>
          <a:bodyPr/>
          <a:lstStyle/>
          <a:p>
            <a:fld id="{0B868178-02AE-42FC-958D-6B8F13B60175}" type="slidenum">
              <a:rPr lang="en-GB" smtClean="0">
                <a:solidFill>
                  <a:srgbClr val="5514B3"/>
                </a:solidFill>
              </a:rPr>
              <a:pPr/>
              <a:t>3</a:t>
            </a:fld>
            <a:endParaRPr lang="en-GB">
              <a:solidFill>
                <a:srgbClr val="5514B3"/>
              </a:solidFill>
            </a:endParaRPr>
          </a:p>
        </p:txBody>
      </p:sp>
    </p:spTree>
    <p:extLst>
      <p:ext uri="{BB962C8B-B14F-4D97-AF65-F5344CB8AC3E}">
        <p14:creationId xmlns:p14="http://schemas.microsoft.com/office/powerpoint/2010/main" val="2046091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98" y="184751"/>
            <a:ext cx="8291625" cy="554770"/>
          </a:xfrm>
        </p:spPr>
        <p:txBody>
          <a:bodyPr/>
          <a:lstStyle/>
          <a:p>
            <a:r>
              <a:rPr lang="en-GB" dirty="0"/>
              <a:t>Guidelines for social distancing in the workplace</a:t>
            </a:r>
          </a:p>
        </p:txBody>
      </p:sp>
      <p:sp>
        <p:nvSpPr>
          <p:cNvPr id="3" name="Content Placeholder 2"/>
          <p:cNvSpPr>
            <a:spLocks noGrp="1"/>
          </p:cNvSpPr>
          <p:nvPr>
            <p:ph sz="half" idx="1"/>
          </p:nvPr>
        </p:nvSpPr>
        <p:spPr>
          <a:xfrm>
            <a:off x="358597" y="739521"/>
            <a:ext cx="11652427" cy="5499354"/>
          </a:xfrm>
        </p:spPr>
        <p:txBody>
          <a:bodyPr/>
          <a:lstStyle/>
          <a:p>
            <a:endParaRPr lang="en-GB" dirty="0"/>
          </a:p>
          <a:p>
            <a:pPr marL="342900" indent="-342900">
              <a:buAutoNum type="arabicPeriod" startAt="2"/>
            </a:pPr>
            <a:r>
              <a:rPr lang="en-GB" b="1" dirty="0"/>
              <a:t>Reduce risk across facilities </a:t>
            </a:r>
          </a:p>
          <a:p>
            <a:pPr marL="342900" indent="-342900">
              <a:buAutoNum type="arabicPeriod" startAt="2"/>
            </a:pPr>
            <a:endParaRPr lang="en-GB" b="1" dirty="0"/>
          </a:p>
          <a:p>
            <a:r>
              <a:rPr lang="en-GB" dirty="0"/>
              <a:t>Think carefully about how you use facilities to minimise risk:</a:t>
            </a:r>
          </a:p>
          <a:p>
            <a:endParaRPr lang="en-GB" dirty="0"/>
          </a:p>
          <a:p>
            <a:pPr marL="285750" indent="-285750">
              <a:buFont typeface="Arial" panose="020B0604020202020204" pitchFamily="34" charset="0"/>
              <a:buChar char="•"/>
            </a:pPr>
            <a:r>
              <a:rPr lang="en-GB" dirty="0"/>
              <a:t>Colleague must wash their hands on entering the building and every 2 hours thereafter with soap and water</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Consider schedule/timetable of usage of common relaxation areas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Consider traffic flow to the toilets and limit number of people using at any one time to minimise contact in closed spaces. Ask colleagues to wait outside the toilet area to achieve this.</a:t>
            </a:r>
          </a:p>
          <a:p>
            <a:endParaRPr lang="en-GB" dirty="0"/>
          </a:p>
          <a:p>
            <a:pPr marL="285750" indent="-285750">
              <a:buFont typeface="Arial" panose="020B0604020202020204" pitchFamily="34" charset="0"/>
              <a:buChar char="•"/>
            </a:pPr>
            <a:r>
              <a:rPr lang="en-GB" dirty="0"/>
              <a:t>Relaxation areas will also need to be spaced out and colleagues must be reminded to maintain social distancing when using these areas. Weather permitting, use open areas around the building if new common relaxation areas are needed. Where possible open windows to increase ventilation in the room, work area, building.</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Where possible provide additional facilities to prevent congregation around kettles/microwaves etc. Where sources of instant hot water exist, use these instead of kettles and microwaves. If not – create exclusion zone – one at a time usage- with markers 2m apart.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Remind smokers to social distance in smoking areas</a:t>
            </a:r>
          </a:p>
          <a:p>
            <a:endParaRPr lang="en-GB" dirty="0"/>
          </a:p>
          <a:p>
            <a:endParaRPr lang="en-GB" dirty="0"/>
          </a:p>
          <a:p>
            <a:pPr marL="342900" indent="-342900">
              <a:buAutoNum type="arabicPeriod"/>
            </a:pPr>
            <a:endParaRPr lang="en-GB" dirty="0"/>
          </a:p>
          <a:p>
            <a:pPr marL="342900" indent="-342900">
              <a:buAutoNum type="arabicPeriod"/>
            </a:pPr>
            <a:endParaRPr lang="en-GB" dirty="0"/>
          </a:p>
        </p:txBody>
      </p:sp>
      <p:sp>
        <p:nvSpPr>
          <p:cNvPr id="5" name="Slide Number Placeholder 4"/>
          <p:cNvSpPr>
            <a:spLocks noGrp="1"/>
          </p:cNvSpPr>
          <p:nvPr>
            <p:ph type="sldNum" sz="quarter" idx="12"/>
          </p:nvPr>
        </p:nvSpPr>
        <p:spPr/>
        <p:txBody>
          <a:bodyPr/>
          <a:lstStyle/>
          <a:p>
            <a:fld id="{0B868178-02AE-42FC-958D-6B8F13B60175}" type="slidenum">
              <a:rPr lang="en-GB" smtClean="0">
                <a:solidFill>
                  <a:srgbClr val="5514B3"/>
                </a:solidFill>
              </a:rPr>
              <a:pPr/>
              <a:t>4</a:t>
            </a:fld>
            <a:endParaRPr lang="en-GB">
              <a:solidFill>
                <a:srgbClr val="5514B3"/>
              </a:solidFill>
            </a:endParaRPr>
          </a:p>
        </p:txBody>
      </p:sp>
    </p:spTree>
    <p:extLst>
      <p:ext uri="{BB962C8B-B14F-4D97-AF65-F5344CB8AC3E}">
        <p14:creationId xmlns:p14="http://schemas.microsoft.com/office/powerpoint/2010/main" val="1730299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98" y="523333"/>
            <a:ext cx="9306609" cy="436787"/>
          </a:xfrm>
        </p:spPr>
        <p:txBody>
          <a:bodyPr/>
          <a:lstStyle/>
          <a:p>
            <a:r>
              <a:rPr lang="en-GB" dirty="0"/>
              <a:t>Guidelines for social distancing in the workplace</a:t>
            </a:r>
          </a:p>
        </p:txBody>
      </p:sp>
      <p:sp>
        <p:nvSpPr>
          <p:cNvPr id="3" name="Content Placeholder 2"/>
          <p:cNvSpPr>
            <a:spLocks noGrp="1"/>
          </p:cNvSpPr>
          <p:nvPr>
            <p:ph sz="half" idx="1"/>
          </p:nvPr>
        </p:nvSpPr>
        <p:spPr>
          <a:xfrm>
            <a:off x="488598" y="1152762"/>
            <a:ext cx="11526618" cy="5074302"/>
          </a:xfrm>
        </p:spPr>
        <p:txBody>
          <a:bodyPr/>
          <a:lstStyle/>
          <a:p>
            <a:r>
              <a:rPr lang="en-GB" b="1" dirty="0"/>
              <a:t>3. Restaurants &amp; food areas</a:t>
            </a:r>
          </a:p>
          <a:p>
            <a:endParaRPr lang="en-GB" b="1" dirty="0"/>
          </a:p>
          <a:p>
            <a:r>
              <a:rPr lang="en-GB" dirty="0"/>
              <a:t>Most restaurant and canteens are now closed in our buildings but, if food is provided, colleagues are reminded to take away the food and not congregate in the restaurant areas. Disposable cutlery should be introduced- recyclable if possible.</a:t>
            </a:r>
          </a:p>
          <a:p>
            <a:endParaRPr lang="en-GB" dirty="0"/>
          </a:p>
          <a:p>
            <a:pPr marL="285750" indent="-285750">
              <a:buFont typeface="Arial" panose="020B0604020202020204" pitchFamily="34" charset="0"/>
              <a:buChar char="•"/>
            </a:pPr>
            <a:r>
              <a:rPr lang="en-GB" dirty="0"/>
              <a:t>Encourage personal hygiene and if possible introduce hand gel stations on entry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Avoid queues to use microwave for heating food- or provide wipes for cleaning after each person and enforce 2 m waiting distance</a:t>
            </a:r>
          </a:p>
          <a:p>
            <a:endParaRPr lang="en-GB" dirty="0"/>
          </a:p>
          <a:p>
            <a:pPr marL="285750" indent="-285750">
              <a:buFont typeface="Arial" panose="020B0604020202020204" pitchFamily="34" charset="0"/>
              <a:buChar char="•"/>
            </a:pPr>
            <a:r>
              <a:rPr lang="en-GB" dirty="0"/>
              <a:t>Minimise congregating and enforce distancing (e.g. 1 person to a table)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Enforce distancing in queues and consider spreading meal times out to minimise queuing</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Where payment is required, colleagues should use contactless, with no cash being handled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endParaRPr lang="en-GB" dirty="0"/>
          </a:p>
          <a:p>
            <a:endParaRPr lang="en-GB" dirty="0"/>
          </a:p>
        </p:txBody>
      </p:sp>
      <p:sp>
        <p:nvSpPr>
          <p:cNvPr id="5" name="Slide Number Placeholder 4"/>
          <p:cNvSpPr>
            <a:spLocks noGrp="1"/>
          </p:cNvSpPr>
          <p:nvPr>
            <p:ph type="sldNum" sz="quarter" idx="12"/>
          </p:nvPr>
        </p:nvSpPr>
        <p:spPr/>
        <p:txBody>
          <a:bodyPr/>
          <a:lstStyle/>
          <a:p>
            <a:fld id="{0B868178-02AE-42FC-958D-6B8F13B60175}" type="slidenum">
              <a:rPr lang="en-GB" smtClean="0">
                <a:solidFill>
                  <a:srgbClr val="5514B3"/>
                </a:solidFill>
              </a:rPr>
              <a:pPr/>
              <a:t>5</a:t>
            </a:fld>
            <a:endParaRPr lang="en-GB">
              <a:solidFill>
                <a:srgbClr val="5514B3"/>
              </a:solidFill>
            </a:endParaRPr>
          </a:p>
        </p:txBody>
      </p:sp>
    </p:spTree>
    <p:extLst>
      <p:ext uri="{BB962C8B-B14F-4D97-AF65-F5344CB8AC3E}">
        <p14:creationId xmlns:p14="http://schemas.microsoft.com/office/powerpoint/2010/main" val="2178981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99" y="422196"/>
            <a:ext cx="10375566" cy="788918"/>
          </a:xfrm>
        </p:spPr>
        <p:txBody>
          <a:bodyPr/>
          <a:lstStyle/>
          <a:p>
            <a:r>
              <a:rPr lang="en-GB" sz="2789" dirty="0"/>
              <a:t>Practising hygiene measures </a:t>
            </a:r>
          </a:p>
        </p:txBody>
      </p:sp>
      <p:sp>
        <p:nvSpPr>
          <p:cNvPr id="3" name="Slide Number Placeholder 2"/>
          <p:cNvSpPr>
            <a:spLocks noGrp="1"/>
          </p:cNvSpPr>
          <p:nvPr>
            <p:ph type="sldNum" sz="quarter" idx="12"/>
          </p:nvPr>
        </p:nvSpPr>
        <p:spPr/>
        <p:txBody>
          <a:bodyPr/>
          <a:lstStyle/>
          <a:p>
            <a:fld id="{0B868178-02AE-42FC-958D-6B8F13B60175}" type="slidenum">
              <a:rPr lang="en-GB" smtClean="0"/>
              <a:pPr/>
              <a:t>6</a:t>
            </a:fld>
            <a:endParaRPr lang="en-GB" dirty="0"/>
          </a:p>
        </p:txBody>
      </p:sp>
      <p:sp>
        <p:nvSpPr>
          <p:cNvPr id="6" name="Rectangle 5"/>
          <p:cNvSpPr/>
          <p:nvPr/>
        </p:nvSpPr>
        <p:spPr>
          <a:xfrm>
            <a:off x="214319" y="775071"/>
            <a:ext cx="11691634" cy="551842"/>
          </a:xfrm>
          <a:prstGeom prst="rect">
            <a:avLst/>
          </a:prstGeom>
        </p:spPr>
        <p:txBody>
          <a:bodyPr wrap="square">
            <a:spAutoFit/>
          </a:bodyPr>
          <a:lstStyle/>
          <a:p>
            <a:endParaRPr lang="en-GB" sz="1395" dirty="0"/>
          </a:p>
          <a:p>
            <a:endParaRPr lang="en-GB" sz="1594" dirty="0"/>
          </a:p>
        </p:txBody>
      </p:sp>
      <p:sp>
        <p:nvSpPr>
          <p:cNvPr id="4" name="TextBox 3"/>
          <p:cNvSpPr txBox="1"/>
          <p:nvPr/>
        </p:nvSpPr>
        <p:spPr>
          <a:xfrm>
            <a:off x="435034" y="1900649"/>
            <a:ext cx="11379756" cy="1035420"/>
          </a:xfrm>
          <a:prstGeom prst="rect">
            <a:avLst/>
          </a:prstGeom>
        </p:spPr>
        <p:txBody>
          <a:bodyPr vert="horz" wrap="square" lIns="0" tIns="0" rIns="0" bIns="0" rtlCol="0" anchor="b" anchorCtr="0">
            <a:noAutofit/>
          </a:bodyPr>
          <a:lstStyle/>
          <a:p>
            <a:pPr algn="l"/>
            <a:endParaRPr lang="en-GB" sz="1594" dirty="0"/>
          </a:p>
        </p:txBody>
      </p:sp>
      <p:sp>
        <p:nvSpPr>
          <p:cNvPr id="5" name="Rectangle 4"/>
          <p:cNvSpPr/>
          <p:nvPr/>
        </p:nvSpPr>
        <p:spPr>
          <a:xfrm>
            <a:off x="377210" y="1191676"/>
            <a:ext cx="11116986" cy="5244128"/>
          </a:xfrm>
          <a:prstGeom prst="rect">
            <a:avLst/>
          </a:prstGeom>
        </p:spPr>
        <p:txBody>
          <a:bodyPr wrap="square">
            <a:spAutoFit/>
          </a:bodyPr>
          <a:lstStyle/>
          <a:p>
            <a:pPr marL="284636"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Avoid non-essential use of public transport, vary travel times to avoid rush hour, when possible. Look to maintain social distancing when travelling. </a:t>
            </a:r>
          </a:p>
          <a:p>
            <a:pPr marL="284636" indent="-284636">
              <a:buFont typeface="Arial" panose="020B0604020202020204" pitchFamily="34" charset="0"/>
              <a:buChar char="•"/>
            </a:pPr>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pPr marL="284636"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Encourage colleagues to walk where their journeys are of reasonable length.</a:t>
            </a:r>
          </a:p>
          <a:p>
            <a:pPr marL="284636" indent="-284636">
              <a:buFont typeface="Arial" panose="020B0604020202020204" pitchFamily="34" charset="0"/>
              <a:buChar char="•"/>
            </a:pPr>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pPr marL="284636" indent="-284636">
              <a:buFont typeface="Arial" panose="020B0604020202020204" pitchFamily="34" charset="0"/>
              <a:buChar char="•"/>
            </a:pPr>
            <a:r>
              <a:rPr lang="en-GB" sz="1594" dirty="0"/>
              <a:t>Wash your hands on arrival and often, using soap and water for at least 20 seconds or use hand sanitiser</a:t>
            </a:r>
          </a:p>
          <a:p>
            <a:pPr marL="284636" indent="-284636">
              <a:buFont typeface="Arial" panose="020B0604020202020204" pitchFamily="34" charset="0"/>
              <a:buChar char="•"/>
            </a:pPr>
            <a:endParaRPr lang="en-GB" sz="1594" dirty="0"/>
          </a:p>
          <a:p>
            <a:pPr marL="284636"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Frequently clean and disinfect objects and surfaces that are touched regularly</a:t>
            </a:r>
          </a:p>
          <a:p>
            <a:pPr marL="284636" indent="-284636">
              <a:buFont typeface="Arial" panose="020B0604020202020204" pitchFamily="34" charset="0"/>
              <a:buChar char="•"/>
            </a:pPr>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pPr marL="284636"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Keep your hands away from your face</a:t>
            </a:r>
          </a:p>
          <a:p>
            <a:pPr marL="284636" indent="-284636">
              <a:buFont typeface="Arial" panose="020B0604020202020204" pitchFamily="34" charset="0"/>
              <a:buChar char="•"/>
            </a:pPr>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pPr marL="284636"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Cough and sneeze into tissues or the crook of your elbow</a:t>
            </a:r>
          </a:p>
          <a:p>
            <a:pPr marL="284636" indent="-284636">
              <a:buFont typeface="Arial" panose="020B0604020202020204" pitchFamily="34" charset="0"/>
              <a:buChar char="•"/>
            </a:pPr>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pPr marL="284636"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Put tissues in the bin immediately after use</a:t>
            </a:r>
          </a:p>
          <a:p>
            <a:pPr marL="284636" indent="-284636">
              <a:buFont typeface="Arial" panose="020B0604020202020204" pitchFamily="34" charset="0"/>
              <a:buChar char="•"/>
            </a:pPr>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pPr marL="284636"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Avoid close contact with people who are unwell</a:t>
            </a:r>
          </a:p>
          <a:p>
            <a:pPr marL="284636" indent="-284636">
              <a:buFont typeface="Arial" panose="020B0604020202020204" pitchFamily="34" charset="0"/>
              <a:buChar char="•"/>
            </a:pPr>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pPr marL="284636"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Disinfect the surfaces and objects people use the most</a:t>
            </a:r>
          </a:p>
          <a:p>
            <a:pPr marL="284636" indent="-284636">
              <a:buFont typeface="Arial" panose="020B0604020202020204" pitchFamily="34" charset="0"/>
              <a:buChar char="•"/>
            </a:pPr>
            <a:endParaRPr lang="en-GB" sz="1594" dirty="0">
              <a:latin typeface="Century Gothic" panose="020B0502020202020204" pitchFamily="34" charset="0"/>
              <a:cs typeface="Times New Roman" panose="02020603050405020304" pitchFamily="18" charset="0"/>
            </a:endParaRPr>
          </a:p>
          <a:p>
            <a:pPr marL="284636" indent="-284636">
              <a:buFont typeface="Arial" panose="020B0604020202020204" pitchFamily="34" charset="0"/>
              <a:buChar char="•"/>
            </a:pPr>
            <a:r>
              <a:rPr lang="en-GB" sz="1594" dirty="0">
                <a:latin typeface="Century Gothic" panose="020B0502020202020204" pitchFamily="34" charset="0"/>
                <a:cs typeface="Times New Roman" panose="02020603050405020304" pitchFamily="18" charset="0"/>
              </a:rPr>
              <a:t>Ensure all Managers are aware of the correct methods of contacting cleaning staff for work areas.</a:t>
            </a:r>
            <a:endParaRPr lang="en-GB" sz="1594" dirty="0"/>
          </a:p>
          <a:p>
            <a:endParaRPr lang="en-GB" sz="1594" dirty="0">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82969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99" y="422196"/>
            <a:ext cx="10375566" cy="788918"/>
          </a:xfrm>
        </p:spPr>
        <p:txBody>
          <a:bodyPr/>
          <a:lstStyle/>
          <a:p>
            <a:r>
              <a:rPr lang="en-GB" sz="2789" dirty="0"/>
              <a:t>More ways to help your colleagues with social distancing</a:t>
            </a:r>
          </a:p>
        </p:txBody>
      </p:sp>
      <p:sp>
        <p:nvSpPr>
          <p:cNvPr id="3" name="Slide Number Placeholder 2"/>
          <p:cNvSpPr>
            <a:spLocks noGrp="1"/>
          </p:cNvSpPr>
          <p:nvPr>
            <p:ph type="sldNum" sz="quarter" idx="12"/>
          </p:nvPr>
        </p:nvSpPr>
        <p:spPr/>
        <p:txBody>
          <a:bodyPr/>
          <a:lstStyle/>
          <a:p>
            <a:fld id="{0B868178-02AE-42FC-958D-6B8F13B60175}" type="slidenum">
              <a:rPr lang="en-GB" smtClean="0"/>
              <a:pPr/>
              <a:t>7</a:t>
            </a:fld>
            <a:endParaRPr lang="en-GB" dirty="0"/>
          </a:p>
        </p:txBody>
      </p:sp>
      <p:sp>
        <p:nvSpPr>
          <p:cNvPr id="6" name="Rectangle 5"/>
          <p:cNvSpPr/>
          <p:nvPr/>
        </p:nvSpPr>
        <p:spPr>
          <a:xfrm>
            <a:off x="214319" y="775071"/>
            <a:ext cx="11691634" cy="551842"/>
          </a:xfrm>
          <a:prstGeom prst="rect">
            <a:avLst/>
          </a:prstGeom>
        </p:spPr>
        <p:txBody>
          <a:bodyPr wrap="square">
            <a:spAutoFit/>
          </a:bodyPr>
          <a:lstStyle/>
          <a:p>
            <a:endParaRPr lang="en-GB" sz="1395" dirty="0"/>
          </a:p>
          <a:p>
            <a:endParaRPr lang="en-GB" sz="1594" dirty="0"/>
          </a:p>
        </p:txBody>
      </p:sp>
      <p:sp>
        <p:nvSpPr>
          <p:cNvPr id="4" name="TextBox 3"/>
          <p:cNvSpPr txBox="1"/>
          <p:nvPr/>
        </p:nvSpPr>
        <p:spPr>
          <a:xfrm>
            <a:off x="435034" y="1900649"/>
            <a:ext cx="11379756" cy="1035420"/>
          </a:xfrm>
          <a:prstGeom prst="rect">
            <a:avLst/>
          </a:prstGeom>
        </p:spPr>
        <p:txBody>
          <a:bodyPr vert="horz" wrap="square" lIns="0" tIns="0" rIns="0" bIns="0" rtlCol="0" anchor="b" anchorCtr="0">
            <a:noAutofit/>
          </a:bodyPr>
          <a:lstStyle/>
          <a:p>
            <a:pPr algn="l"/>
            <a:endParaRPr lang="en-GB" sz="1594" dirty="0"/>
          </a:p>
        </p:txBody>
      </p:sp>
      <p:sp>
        <p:nvSpPr>
          <p:cNvPr id="5" name="Rectangle 4"/>
          <p:cNvSpPr/>
          <p:nvPr/>
        </p:nvSpPr>
        <p:spPr>
          <a:xfrm>
            <a:off x="287676" y="1563989"/>
            <a:ext cx="11116986" cy="4017510"/>
          </a:xfrm>
          <a:prstGeom prst="rect">
            <a:avLst/>
          </a:prstGeom>
        </p:spPr>
        <p:txBody>
          <a:bodyPr wrap="square">
            <a:spAutoFit/>
          </a:bodyPr>
          <a:lstStyle/>
          <a:p>
            <a:pPr marL="284636"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We recognise that the maintenance of 2 metres between individuals is not a social norm.</a:t>
            </a:r>
          </a:p>
          <a:p>
            <a:pPr marL="284636" indent="-284636">
              <a:buFont typeface="Arial" panose="020B0604020202020204" pitchFamily="34" charset="0"/>
              <a:buChar char="•"/>
            </a:pPr>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pPr marL="284636"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Encourage the provision of notices within the workplace to remind colleagues to maintain the 2 METRE RULE, this is particularly key at potential bottle necks such as:</a:t>
            </a:r>
          </a:p>
          <a:p>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pPr marL="1199036" lvl="2"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Entrance/exits and lobby areas of buildings</a:t>
            </a:r>
          </a:p>
          <a:p>
            <a:pPr marL="1199036" lvl="2"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Passage ways, walk ways, corridors</a:t>
            </a:r>
          </a:p>
          <a:p>
            <a:pPr marL="1199036" lvl="2"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Bathroom and wash areas</a:t>
            </a:r>
          </a:p>
          <a:p>
            <a:pPr marL="1199036" lvl="2"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Rest areas</a:t>
            </a:r>
          </a:p>
          <a:p>
            <a:pPr marL="1199036" lvl="2"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Kitchenettes, coffee and vending areas.</a:t>
            </a:r>
          </a:p>
          <a:p>
            <a:pPr marL="1199036" lvl="2" indent="-284636">
              <a:buFont typeface="Arial" panose="020B0604020202020204" pitchFamily="34" charset="0"/>
              <a:buChar char="•"/>
            </a:pPr>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pPr marL="284636" indent="-284636">
              <a:buFont typeface="Arial" panose="020B0604020202020204" pitchFamily="34" charset="0"/>
              <a:buChar char="•"/>
            </a:pPr>
            <a:r>
              <a:rPr lang="en-GB" sz="1594" dirty="0">
                <a:latin typeface="Century Gothic" panose="020B0502020202020204" pitchFamily="34" charset="0"/>
                <a:ea typeface="Times New Roman" panose="02020603050405020304" pitchFamily="18" charset="0"/>
                <a:cs typeface="Times New Roman" panose="02020603050405020304" pitchFamily="18" charset="0"/>
              </a:rPr>
              <a:t>Give consideration to the use of visual markings that demonstrate 2 metres distance on floors, desks and doorways.</a:t>
            </a:r>
          </a:p>
          <a:p>
            <a:pPr lvl="2"/>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pPr marL="284636" indent="-284636">
              <a:buFont typeface="Arial" panose="020B0604020202020204" pitchFamily="34" charset="0"/>
              <a:buChar char="•"/>
            </a:pPr>
            <a:endParaRPr lang="en-GB" sz="1594" dirty="0">
              <a:latin typeface="Century Gothic" panose="020B0502020202020204" pitchFamily="34" charset="0"/>
              <a:ea typeface="Times New Roman" panose="02020603050405020304" pitchFamily="18" charset="0"/>
              <a:cs typeface="Times New Roman" panose="02020603050405020304" pitchFamily="18" charset="0"/>
            </a:endParaRPr>
          </a:p>
          <a:p>
            <a:endParaRPr lang="en-GB" sz="1594" dirty="0">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0081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D809E-C481-4403-A869-E50CA8686B35}"/>
              </a:ext>
            </a:extLst>
          </p:cNvPr>
          <p:cNvSpPr>
            <a:spLocks noGrp="1"/>
          </p:cNvSpPr>
          <p:nvPr>
            <p:ph type="title"/>
          </p:nvPr>
        </p:nvSpPr>
        <p:spPr>
          <a:xfrm>
            <a:off x="285447" y="409490"/>
            <a:ext cx="4661790" cy="794022"/>
          </a:xfrm>
        </p:spPr>
        <p:txBody>
          <a:bodyPr/>
          <a:lstStyle/>
          <a:p>
            <a:r>
              <a:rPr lang="en-GB" dirty="0"/>
              <a:t>Document change control</a:t>
            </a:r>
          </a:p>
        </p:txBody>
      </p:sp>
      <p:sp>
        <p:nvSpPr>
          <p:cNvPr id="3" name="Slide Number Placeholder 2">
            <a:extLst>
              <a:ext uri="{FF2B5EF4-FFF2-40B4-BE49-F238E27FC236}">
                <a16:creationId xmlns:a16="http://schemas.microsoft.com/office/drawing/2014/main" id="{3B1ECAAD-3B86-4EB4-AE4C-6175252E3FAF}"/>
              </a:ext>
            </a:extLst>
          </p:cNvPr>
          <p:cNvSpPr>
            <a:spLocks noGrp="1"/>
          </p:cNvSpPr>
          <p:nvPr>
            <p:ph type="sldNum" sz="quarter" idx="12"/>
          </p:nvPr>
        </p:nvSpPr>
        <p:spPr/>
        <p:txBody>
          <a:bodyPr/>
          <a:lstStyle/>
          <a:p>
            <a:fld id="{0B868178-02AE-42FC-958D-6B8F13B60175}" type="slidenum">
              <a:rPr lang="en-GB" smtClean="0">
                <a:solidFill>
                  <a:srgbClr val="5514B3"/>
                </a:solidFill>
              </a:rPr>
              <a:pPr/>
              <a:t>8</a:t>
            </a:fld>
            <a:endParaRPr lang="en-GB">
              <a:solidFill>
                <a:srgbClr val="5514B3"/>
              </a:solidFill>
            </a:endParaRPr>
          </a:p>
        </p:txBody>
      </p:sp>
      <p:graphicFrame>
        <p:nvGraphicFramePr>
          <p:cNvPr id="6" name="Table 6">
            <a:extLst>
              <a:ext uri="{FF2B5EF4-FFF2-40B4-BE49-F238E27FC236}">
                <a16:creationId xmlns:a16="http://schemas.microsoft.com/office/drawing/2014/main" id="{56B7EF29-45F3-4486-AF28-09C20C0B19BF}"/>
              </a:ext>
            </a:extLst>
          </p:cNvPr>
          <p:cNvGraphicFramePr>
            <a:graphicFrameLocks noGrp="1"/>
          </p:cNvGraphicFramePr>
          <p:nvPr>
            <p:extLst>
              <p:ext uri="{D42A27DB-BD31-4B8C-83A1-F6EECF244321}">
                <p14:modId xmlns:p14="http://schemas.microsoft.com/office/powerpoint/2010/main" val="3910996618"/>
              </p:ext>
            </p:extLst>
          </p:nvPr>
        </p:nvGraphicFramePr>
        <p:xfrm>
          <a:off x="358599" y="1579202"/>
          <a:ext cx="8128000" cy="33223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380967204"/>
                    </a:ext>
                  </a:extLst>
                </a:gridCol>
                <a:gridCol w="2032000">
                  <a:extLst>
                    <a:ext uri="{9D8B030D-6E8A-4147-A177-3AD203B41FA5}">
                      <a16:colId xmlns:a16="http://schemas.microsoft.com/office/drawing/2014/main" val="652814"/>
                    </a:ext>
                  </a:extLst>
                </a:gridCol>
                <a:gridCol w="1987726">
                  <a:extLst>
                    <a:ext uri="{9D8B030D-6E8A-4147-A177-3AD203B41FA5}">
                      <a16:colId xmlns:a16="http://schemas.microsoft.com/office/drawing/2014/main" val="514316237"/>
                    </a:ext>
                  </a:extLst>
                </a:gridCol>
                <a:gridCol w="2076274">
                  <a:extLst>
                    <a:ext uri="{9D8B030D-6E8A-4147-A177-3AD203B41FA5}">
                      <a16:colId xmlns:a16="http://schemas.microsoft.com/office/drawing/2014/main" val="2410479498"/>
                    </a:ext>
                  </a:extLst>
                </a:gridCol>
              </a:tblGrid>
              <a:tr h="370840">
                <a:tc>
                  <a:txBody>
                    <a:bodyPr/>
                    <a:lstStyle/>
                    <a:p>
                      <a:r>
                        <a:rPr lang="en-GB" dirty="0"/>
                        <a:t>Version</a:t>
                      </a:r>
                    </a:p>
                  </a:txBody>
                  <a:tcPr/>
                </a:tc>
                <a:tc>
                  <a:txBody>
                    <a:bodyPr/>
                    <a:lstStyle/>
                    <a:p>
                      <a:r>
                        <a:rPr lang="en-GB" dirty="0"/>
                        <a:t>Owner</a:t>
                      </a:r>
                    </a:p>
                  </a:txBody>
                  <a:tcPr/>
                </a:tc>
                <a:tc>
                  <a:txBody>
                    <a:bodyPr/>
                    <a:lstStyle/>
                    <a:p>
                      <a:r>
                        <a:rPr lang="en-GB" dirty="0"/>
                        <a:t>Changes made</a:t>
                      </a:r>
                    </a:p>
                  </a:txBody>
                  <a:tcPr/>
                </a:tc>
                <a:tc>
                  <a:txBody>
                    <a:bodyPr/>
                    <a:lstStyle/>
                    <a:p>
                      <a:r>
                        <a:rPr lang="en-GB" dirty="0"/>
                        <a:t>Date</a:t>
                      </a:r>
                    </a:p>
                  </a:txBody>
                  <a:tcPr/>
                </a:tc>
                <a:extLst>
                  <a:ext uri="{0D108BD9-81ED-4DB2-BD59-A6C34878D82A}">
                    <a16:rowId xmlns:a16="http://schemas.microsoft.com/office/drawing/2014/main" val="1353051224"/>
                  </a:ext>
                </a:extLst>
              </a:tr>
              <a:tr h="370840">
                <a:tc>
                  <a:txBody>
                    <a:bodyPr/>
                    <a:lstStyle/>
                    <a:p>
                      <a:r>
                        <a:rPr lang="en-GB" sz="1000" dirty="0"/>
                        <a:t>V1.0</a:t>
                      </a:r>
                    </a:p>
                  </a:txBody>
                  <a:tcPr/>
                </a:tc>
                <a:tc>
                  <a:txBody>
                    <a:bodyPr/>
                    <a:lstStyle/>
                    <a:p>
                      <a:r>
                        <a:rPr lang="en-GB" sz="1000" dirty="0"/>
                        <a:t>Monica Hunter</a:t>
                      </a:r>
                    </a:p>
                  </a:txBody>
                  <a:tcPr/>
                </a:tc>
                <a:tc>
                  <a:txBody>
                    <a:bodyPr/>
                    <a:lstStyle/>
                    <a:p>
                      <a:r>
                        <a:rPr lang="en-GB" sz="1000" dirty="0"/>
                        <a:t>Initial draft</a:t>
                      </a:r>
                    </a:p>
                  </a:txBody>
                  <a:tcPr/>
                </a:tc>
                <a:tc>
                  <a:txBody>
                    <a:bodyPr/>
                    <a:lstStyle/>
                    <a:p>
                      <a:r>
                        <a:rPr lang="en-GB" sz="1000" dirty="0"/>
                        <a:t>24 March 2020</a:t>
                      </a:r>
                    </a:p>
                  </a:txBody>
                  <a:tcPr/>
                </a:tc>
                <a:extLst>
                  <a:ext uri="{0D108BD9-81ED-4DB2-BD59-A6C34878D82A}">
                    <a16:rowId xmlns:a16="http://schemas.microsoft.com/office/drawing/2014/main" val="654682391"/>
                  </a:ext>
                </a:extLst>
              </a:tr>
              <a:tr h="370840">
                <a:tc>
                  <a:txBody>
                    <a:bodyPr/>
                    <a:lstStyle/>
                    <a:p>
                      <a:r>
                        <a:rPr lang="en-GB" sz="1000" dirty="0"/>
                        <a:t>V3.0</a:t>
                      </a:r>
                    </a:p>
                  </a:txBody>
                  <a:tcPr/>
                </a:tc>
                <a:tc>
                  <a:txBody>
                    <a:bodyPr/>
                    <a:lstStyle/>
                    <a:p>
                      <a:r>
                        <a:rPr lang="en-GB" sz="1000" dirty="0"/>
                        <a:t>R Caddis</a:t>
                      </a:r>
                    </a:p>
                  </a:txBody>
                  <a:tcPr/>
                </a:tc>
                <a:tc>
                  <a:txBody>
                    <a:bodyPr/>
                    <a:lstStyle/>
                    <a:p>
                      <a:r>
                        <a:rPr lang="en-GB" sz="1000" dirty="0"/>
                        <a:t>Clarifications on guidelines</a:t>
                      </a:r>
                    </a:p>
                  </a:txBody>
                  <a:tcPr/>
                </a:tc>
                <a:tc>
                  <a:txBody>
                    <a:bodyPr/>
                    <a:lstStyle/>
                    <a:p>
                      <a:r>
                        <a:rPr lang="en-GB" sz="1000" dirty="0"/>
                        <a:t>25 March 2020</a:t>
                      </a:r>
                    </a:p>
                  </a:txBody>
                  <a:tcPr/>
                </a:tc>
                <a:extLst>
                  <a:ext uri="{0D108BD9-81ED-4DB2-BD59-A6C34878D82A}">
                    <a16:rowId xmlns:a16="http://schemas.microsoft.com/office/drawing/2014/main" val="4177928368"/>
                  </a:ext>
                </a:extLst>
              </a:tr>
              <a:tr h="370840">
                <a:tc>
                  <a:txBody>
                    <a:bodyPr/>
                    <a:lstStyle/>
                    <a:p>
                      <a:pPr marL="0" algn="l" defTabSz="908557" rtl="0" eaLnBrk="1" latinLnBrk="0" hangingPunct="1"/>
                      <a:r>
                        <a:rPr lang="en-GB" sz="1000" kern="1200" dirty="0">
                          <a:solidFill>
                            <a:schemeClr val="dk1"/>
                          </a:solidFill>
                          <a:latin typeface="+mn-lt"/>
                          <a:ea typeface="+mn-ea"/>
                          <a:cs typeface="+mn-cs"/>
                        </a:rPr>
                        <a:t>V4.0</a:t>
                      </a:r>
                    </a:p>
                  </a:txBody>
                  <a:tcPr/>
                </a:tc>
                <a:tc>
                  <a:txBody>
                    <a:bodyPr/>
                    <a:lstStyle/>
                    <a:p>
                      <a:pPr marL="0" algn="l" defTabSz="908557" rtl="0" eaLnBrk="1" latinLnBrk="0" hangingPunct="1"/>
                      <a:r>
                        <a:rPr lang="en-GB" sz="1000" kern="1200" dirty="0">
                          <a:solidFill>
                            <a:schemeClr val="dk1"/>
                          </a:solidFill>
                          <a:latin typeface="+mn-lt"/>
                          <a:ea typeface="+mn-ea"/>
                          <a:cs typeface="+mn-cs"/>
                        </a:rPr>
                        <a:t>M Hunter, P Brown</a:t>
                      </a:r>
                    </a:p>
                  </a:txBody>
                  <a:tcPr/>
                </a:tc>
                <a:tc>
                  <a:txBody>
                    <a:bodyPr/>
                    <a:lstStyle/>
                    <a:p>
                      <a:r>
                        <a:rPr lang="en-GB" sz="1000" kern="1200" dirty="0">
                          <a:solidFill>
                            <a:schemeClr val="dk1"/>
                          </a:solidFill>
                          <a:latin typeface="+mn-lt"/>
                          <a:ea typeface="+mn-ea"/>
                          <a:cs typeface="+mn-cs"/>
                        </a:rPr>
                        <a:t>Finalised guidelines with CMO suggestions. Approved by J </a:t>
                      </a:r>
                      <a:r>
                        <a:rPr lang="en-GB" sz="1000" kern="1200" dirty="0" err="1">
                          <a:solidFill>
                            <a:schemeClr val="dk1"/>
                          </a:solidFill>
                          <a:latin typeface="+mn-lt"/>
                          <a:ea typeface="+mn-ea"/>
                          <a:cs typeface="+mn-cs"/>
                        </a:rPr>
                        <a:t>Hayday</a:t>
                      </a:r>
                      <a:r>
                        <a:rPr lang="en-GB" sz="1000" kern="1200">
                          <a:solidFill>
                            <a:schemeClr val="dk1"/>
                          </a:solidFill>
                          <a:latin typeface="+mn-lt"/>
                          <a:ea typeface="+mn-ea"/>
                          <a:cs typeface="+mn-cs"/>
                        </a:rPr>
                        <a:t>.</a:t>
                      </a:r>
                      <a:endParaRPr lang="en-GB" sz="1000" kern="1200" dirty="0">
                        <a:solidFill>
                          <a:schemeClr val="dk1"/>
                        </a:solidFill>
                        <a:latin typeface="+mn-lt"/>
                        <a:ea typeface="+mn-ea"/>
                        <a:cs typeface="+mn-cs"/>
                      </a:endParaRPr>
                    </a:p>
                  </a:txBody>
                  <a:tcPr/>
                </a:tc>
                <a:tc>
                  <a:txBody>
                    <a:bodyPr/>
                    <a:lstStyle/>
                    <a:p>
                      <a:pPr marL="0" algn="l" defTabSz="908557" rtl="0" eaLnBrk="1" latinLnBrk="0" hangingPunct="1"/>
                      <a:r>
                        <a:rPr lang="en-GB" sz="1000" kern="1200" dirty="0">
                          <a:solidFill>
                            <a:schemeClr val="dk1"/>
                          </a:solidFill>
                          <a:latin typeface="+mn-lt"/>
                          <a:ea typeface="+mn-ea"/>
                          <a:cs typeface="+mn-cs"/>
                        </a:rPr>
                        <a:t>25 March 2020</a:t>
                      </a:r>
                    </a:p>
                    <a:p>
                      <a:endParaRPr lang="en-GB" dirty="0"/>
                    </a:p>
                  </a:txBody>
                  <a:tcPr/>
                </a:tc>
                <a:extLst>
                  <a:ext uri="{0D108BD9-81ED-4DB2-BD59-A6C34878D82A}">
                    <a16:rowId xmlns:a16="http://schemas.microsoft.com/office/drawing/2014/main" val="37869952"/>
                  </a:ext>
                </a:extLst>
              </a:tr>
              <a:tr h="370840">
                <a:tc>
                  <a:txBody>
                    <a:bodyPr/>
                    <a:lstStyle/>
                    <a:p>
                      <a:r>
                        <a:rPr lang="en-GB" sz="1000" kern="1200" dirty="0">
                          <a:solidFill>
                            <a:schemeClr val="dk1"/>
                          </a:solidFill>
                          <a:latin typeface="+mn-lt"/>
                          <a:ea typeface="+mn-ea"/>
                          <a:cs typeface="+mn-cs"/>
                        </a:rPr>
                        <a:t>V 5.0</a:t>
                      </a:r>
                    </a:p>
                  </a:txBody>
                  <a:tcPr/>
                </a:tc>
                <a:tc>
                  <a:txBody>
                    <a:bodyPr/>
                    <a:lstStyle/>
                    <a:p>
                      <a:r>
                        <a:rPr lang="en-GB" sz="1000" kern="1200" dirty="0">
                          <a:solidFill>
                            <a:schemeClr val="dk1"/>
                          </a:solidFill>
                          <a:latin typeface="+mn-lt"/>
                          <a:ea typeface="+mn-ea"/>
                          <a:cs typeface="+mn-cs"/>
                        </a:rPr>
                        <a:t>M Hunter, Georgia Mason</a:t>
                      </a:r>
                    </a:p>
                  </a:txBody>
                  <a:tcPr/>
                </a:tc>
                <a:tc>
                  <a:txBody>
                    <a:bodyPr/>
                    <a:lstStyle/>
                    <a:p>
                      <a:r>
                        <a:rPr lang="en-GB" sz="1000" kern="1200" dirty="0">
                          <a:solidFill>
                            <a:schemeClr val="dk1"/>
                          </a:solidFill>
                          <a:latin typeface="+mn-lt"/>
                          <a:ea typeface="+mn-ea"/>
                          <a:cs typeface="+mn-cs"/>
                        </a:rPr>
                        <a:t>Final text review for language, no changes </a:t>
                      </a:r>
                      <a:r>
                        <a:rPr lang="en-GB" sz="1000" kern="1200" dirty="0" err="1">
                          <a:solidFill>
                            <a:schemeClr val="dk1"/>
                          </a:solidFill>
                          <a:latin typeface="+mn-lt"/>
                          <a:ea typeface="+mn-ea"/>
                          <a:cs typeface="+mn-cs"/>
                        </a:rPr>
                        <a:t>tomain</a:t>
                      </a:r>
                      <a:r>
                        <a:rPr lang="en-GB" sz="1000" kern="1200" dirty="0">
                          <a:solidFill>
                            <a:schemeClr val="dk1"/>
                          </a:solidFill>
                          <a:latin typeface="+mn-lt"/>
                          <a:ea typeface="+mn-ea"/>
                          <a:cs typeface="+mn-cs"/>
                        </a:rPr>
                        <a:t> message</a:t>
                      </a:r>
                    </a:p>
                  </a:txBody>
                  <a:tcPr/>
                </a:tc>
                <a:tc>
                  <a:txBody>
                    <a:bodyPr/>
                    <a:lstStyle/>
                    <a:p>
                      <a:r>
                        <a:rPr lang="en-GB" sz="1000" kern="1200" dirty="0">
                          <a:solidFill>
                            <a:schemeClr val="dk1"/>
                          </a:solidFill>
                          <a:latin typeface="+mn-lt"/>
                          <a:ea typeface="+mn-ea"/>
                          <a:cs typeface="+mn-cs"/>
                        </a:rPr>
                        <a:t>25 March 2020</a:t>
                      </a:r>
                    </a:p>
                    <a:p>
                      <a:endParaRPr lang="en-GB" dirty="0"/>
                    </a:p>
                  </a:txBody>
                  <a:tcPr/>
                </a:tc>
                <a:extLst>
                  <a:ext uri="{0D108BD9-81ED-4DB2-BD59-A6C34878D82A}">
                    <a16:rowId xmlns:a16="http://schemas.microsoft.com/office/drawing/2014/main" val="3884897391"/>
                  </a:ext>
                </a:extLst>
              </a:tr>
              <a:tr h="370840">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542795148"/>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410639986"/>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80314598"/>
                  </a:ext>
                </a:extLst>
              </a:tr>
            </a:tbl>
          </a:graphicData>
        </a:graphic>
      </p:graphicFrame>
    </p:spTree>
    <p:extLst>
      <p:ext uri="{BB962C8B-B14F-4D97-AF65-F5344CB8AC3E}">
        <p14:creationId xmlns:p14="http://schemas.microsoft.com/office/powerpoint/2010/main" val="2241838507"/>
      </p:ext>
    </p:extLst>
  </p:cSld>
  <p:clrMapOvr>
    <a:masterClrMapping/>
  </p:clrMapOvr>
</p:sld>
</file>

<file path=ppt/theme/theme1.xml><?xml version="1.0" encoding="utf-8"?>
<a:theme xmlns:a="http://schemas.openxmlformats.org/drawingml/2006/main" name="BT_ppt_widescreen_mountain">
  <a:themeElements>
    <a:clrScheme name="BT">
      <a:dk1>
        <a:srgbClr val="000000"/>
      </a:dk1>
      <a:lt1>
        <a:srgbClr val="FFFFFF"/>
      </a:lt1>
      <a:dk2>
        <a:srgbClr val="000000"/>
      </a:dk2>
      <a:lt2>
        <a:srgbClr val="3C3C3B"/>
      </a:lt2>
      <a:accent1>
        <a:srgbClr val="5514B3"/>
      </a:accent1>
      <a:accent2>
        <a:srgbClr val="FF6EFF"/>
      </a:accent2>
      <a:accent3>
        <a:srgbClr val="00A0D6"/>
      </a:accent3>
      <a:accent4>
        <a:srgbClr val="000000"/>
      </a:accent4>
      <a:accent5>
        <a:srgbClr val="9D9D9D"/>
      </a:accent5>
      <a:accent6>
        <a:srgbClr val="DADADA"/>
      </a:accent6>
      <a:hlink>
        <a:srgbClr val="5514B3"/>
      </a:hlink>
      <a:folHlink>
        <a:srgbClr val="FF6EFF"/>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lIns="0" tIns="0" rIns="0" bIns="0" rtlCol="0" anchor="b" anchorCtr="0">
        <a:noAutofit/>
      </a:bodyPr>
      <a:lstStyle>
        <a:defPPr algn="l">
          <a:defRPr smtClean="0"/>
        </a:defPPr>
      </a:lstStyle>
    </a:txDef>
  </a:objectDefaults>
  <a:extraClrSchemeLst/>
  <a:extLst>
    <a:ext uri="{05A4C25C-085E-4340-85A3-A5531E510DB2}">
      <thm15:themeFamily xmlns:thm15="http://schemas.microsoft.com/office/thememl/2012/main" name="BT Powerpoint Template.potx" id="{400CAAE7-EE3A-402D-B1DF-1EC41553754B}" vid="{5A949229-C789-485E-87DE-10EB4CBB313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55200E33A82CE4EBAF8EE835575CF07" ma:contentTypeVersion="13" ma:contentTypeDescription="Create a new document." ma:contentTypeScope="" ma:versionID="5f84c1355958d62ab631e4af154816fd">
  <xsd:schema xmlns:xsd="http://www.w3.org/2001/XMLSchema" xmlns:xs="http://www.w3.org/2001/XMLSchema" xmlns:p="http://schemas.microsoft.com/office/2006/metadata/properties" xmlns:ns3="105d68ea-6ce4-46f6-a160-e3948939f5c5" xmlns:ns4="17d204f1-0370-4d9e-8a39-667af32fe7ab" targetNamespace="http://schemas.microsoft.com/office/2006/metadata/properties" ma:root="true" ma:fieldsID="3374497e136a6b84fd74caf159227723" ns3:_="" ns4:_="">
    <xsd:import namespace="105d68ea-6ce4-46f6-a160-e3948939f5c5"/>
    <xsd:import namespace="17d204f1-0370-4d9e-8a39-667af32fe7a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element ref="ns3:MediaServiceAutoKeyPoints" minOccurs="0"/>
                <xsd:element ref="ns3:MediaServiceKeyPoints"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d68ea-6ce4-46f6-a160-e3948939f5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7d204f1-0370-4d9e-8a39-667af32fe7ab"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67AC9D-154D-4C49-AC2F-1D6D9661131F}">
  <ds:schemaRefs>
    <ds:schemaRef ds:uri="http://purl.org/dc/elements/1.1/"/>
    <ds:schemaRef ds:uri="http://schemas.microsoft.com/office/2006/documentManagement/types"/>
    <ds:schemaRef ds:uri="http://purl.org/dc/terms/"/>
    <ds:schemaRef ds:uri="17d204f1-0370-4d9e-8a39-667af32fe7ab"/>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105d68ea-6ce4-46f6-a160-e3948939f5c5"/>
    <ds:schemaRef ds:uri="http://purl.org/dc/dcmitype/"/>
  </ds:schemaRefs>
</ds:datastoreItem>
</file>

<file path=customXml/itemProps2.xml><?xml version="1.0" encoding="utf-8"?>
<ds:datastoreItem xmlns:ds="http://schemas.openxmlformats.org/officeDocument/2006/customXml" ds:itemID="{9560E0DB-6E5D-40C2-BAB6-37B91ABC4910}">
  <ds:schemaRefs>
    <ds:schemaRef ds:uri="http://schemas.microsoft.com/sharepoint/v3/contenttype/forms"/>
  </ds:schemaRefs>
</ds:datastoreItem>
</file>

<file path=customXml/itemProps3.xml><?xml version="1.0" encoding="utf-8"?>
<ds:datastoreItem xmlns:ds="http://schemas.openxmlformats.org/officeDocument/2006/customXml" ds:itemID="{CE04B83E-6F98-4736-A07F-3C8AC340F3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5d68ea-6ce4-46f6-a160-e3948939f5c5"/>
    <ds:schemaRef ds:uri="17d204f1-0370-4d9e-8a39-667af32fe7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457</TotalTime>
  <Words>994</Words>
  <Application>Microsoft Office PowerPoint</Application>
  <PresentationFormat>Widescreen</PresentationFormat>
  <Paragraphs>135</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BT Font</vt:lpstr>
      <vt:lpstr>BT Font Light</vt:lpstr>
      <vt:lpstr>Calibri</vt:lpstr>
      <vt:lpstr>Century Gothic</vt:lpstr>
      <vt:lpstr>BT_ppt_widescreen_mountain</vt:lpstr>
      <vt:lpstr>  Guidance on social distancing at work</vt:lpstr>
      <vt:lpstr>Overview</vt:lpstr>
      <vt:lpstr>Guidelines for social distancing in the workplace</vt:lpstr>
      <vt:lpstr>Guidelines for social distancing in the workplace</vt:lpstr>
      <vt:lpstr>Guidelines for social distancing in the workplace</vt:lpstr>
      <vt:lpstr>Practising hygiene measures </vt:lpstr>
      <vt:lpstr>More ways to help your colleagues with social distancing</vt:lpstr>
      <vt:lpstr>Document change control</vt:lpstr>
    </vt:vector>
  </TitlesOfParts>
  <Company>BT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Howe,C,Christopher,SBJ R</dc:creator>
  <cp:lastModifiedBy>Hunter,GM,Monica,TQA R</cp:lastModifiedBy>
  <cp:revision>24</cp:revision>
  <dcterms:created xsi:type="dcterms:W3CDTF">2020-03-23T09:54:50Z</dcterms:created>
  <dcterms:modified xsi:type="dcterms:W3CDTF">2020-03-25T15:23:17Z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0x010100D55200E33A82CE4EBAF8EE835575CF07</vt:lpwstr>
  </property>
</Properties>
</file>